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0" r:id="rId2"/>
  </p:sldMasterIdLst>
  <p:notesMasterIdLst>
    <p:notesMasterId r:id="rId17"/>
  </p:notesMasterIdLst>
  <p:handoutMasterIdLst>
    <p:handoutMasterId r:id="rId18"/>
  </p:handoutMasterIdLst>
  <p:sldIdLst>
    <p:sldId id="654" r:id="rId3"/>
    <p:sldId id="674" r:id="rId4"/>
    <p:sldId id="673" r:id="rId5"/>
    <p:sldId id="660" r:id="rId6"/>
    <p:sldId id="662" r:id="rId7"/>
    <p:sldId id="663" r:id="rId8"/>
    <p:sldId id="664" r:id="rId9"/>
    <p:sldId id="665" r:id="rId10"/>
    <p:sldId id="666" r:id="rId11"/>
    <p:sldId id="668" r:id="rId12"/>
    <p:sldId id="669" r:id="rId13"/>
    <p:sldId id="672" r:id="rId14"/>
    <p:sldId id="671" r:id="rId15"/>
    <p:sldId id="421" r:id="rId16"/>
  </p:sldIdLst>
  <p:sldSz cx="12192000" cy="6858000"/>
  <p:notesSz cx="6858000" cy="9144000"/>
  <p:embeddedFontLst>
    <p:embeddedFont>
      <p:font typeface="Noto Sans" panose="020B0502040504020204" pitchFamily="34" charset="0"/>
      <p:regular r:id="rId19"/>
      <p:bold r:id="rId20"/>
      <p:italic r:id="rId21"/>
      <p:boldItalic r:id="rId22"/>
    </p:embeddedFont>
    <p:embeddedFont>
      <p:font typeface="微软雅黑" panose="020B0503020204020204" pitchFamily="34" charset="-122"/>
      <p:regular r:id="rId23"/>
      <p:bold r:id="rId24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13" userDrawn="1">
          <p15:clr>
            <a:srgbClr val="A4A3A4"/>
          </p15:clr>
        </p15:guide>
        <p15:guide id="2" orient="horz" pos="3929" userDrawn="1">
          <p15:clr>
            <a:srgbClr val="A4A3A4"/>
          </p15:clr>
        </p15:guide>
        <p15:guide id="3" pos="453" userDrawn="1">
          <p15:clr>
            <a:srgbClr val="A4A3A4"/>
          </p15:clr>
        </p15:guide>
        <p15:guide id="4" pos="7227" userDrawn="1">
          <p15:clr>
            <a:srgbClr val="A4A3A4"/>
          </p15:clr>
        </p15:guide>
        <p15:guide id="5" pos="3719" userDrawn="1">
          <p15:clr>
            <a:srgbClr val="A4A3A4"/>
          </p15:clr>
        </p15:guide>
        <p15:guide id="6" pos="3961" userDrawn="1">
          <p15:clr>
            <a:srgbClr val="A4A3A4"/>
          </p15:clr>
        </p15:guide>
        <p15:guide id="7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68A7C"/>
    <a:srgbClr val="22429E"/>
    <a:srgbClr val="FFC409"/>
    <a:srgbClr val="226BAB"/>
    <a:srgbClr val="D5B52B"/>
    <a:srgbClr val="E77B19"/>
    <a:srgbClr val="406F80"/>
    <a:srgbClr val="FFFFFF"/>
    <a:srgbClr val="EEFE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25" autoAdjust="0"/>
    <p:restoredTop sz="96238" autoAdjust="0"/>
  </p:normalViewPr>
  <p:slideViewPr>
    <p:cSldViewPr showGuides="1">
      <p:cViewPr varScale="1">
        <p:scale>
          <a:sx n="66" d="100"/>
          <a:sy n="66" d="100"/>
        </p:scale>
        <p:origin x="1026" y="54"/>
      </p:cViewPr>
      <p:guideLst>
        <p:guide orient="horz" pos="913"/>
        <p:guide orient="horz" pos="3929"/>
        <p:guide pos="453"/>
        <p:guide pos="7227"/>
        <p:guide pos="3719"/>
        <p:guide pos="3961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124" d="100"/>
          <a:sy n="124" d="100"/>
        </p:scale>
        <p:origin x="-4872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26DF9D-EEB4-42F1-ADDB-1815A00C6B6F}" type="slidenum">
              <a:rPr lang="de-DE" sz="1000" smtClean="0"/>
              <a:t>‹#›</a:t>
            </a:fld>
            <a:endParaRPr lang="de-DE" sz="1000"/>
          </a:p>
        </p:txBody>
      </p:sp>
    </p:spTree>
    <p:extLst>
      <p:ext uri="{BB962C8B-B14F-4D97-AF65-F5344CB8AC3E}">
        <p14:creationId xmlns:p14="http://schemas.microsoft.com/office/powerpoint/2010/main" val="19218655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de-DE" dirty="0"/>
              <a:t>Textmasterformat bearbeiten</a:t>
            </a:r>
          </a:p>
          <a:p>
            <a:pPr marL="0" lvl="1" indent="0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None/>
            </a:pPr>
            <a:r>
              <a:rPr lang="de-DE" dirty="0"/>
              <a:t>Zweite Ebene</a:t>
            </a:r>
          </a:p>
          <a:p>
            <a:pPr marL="180975" lvl="2" indent="-180975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</a:pPr>
            <a:r>
              <a:rPr lang="de-DE" dirty="0"/>
              <a:t>Dritte Ebene</a:t>
            </a:r>
          </a:p>
          <a:p>
            <a:pPr marL="358775" lvl="3" indent="-177800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Symbol" panose="05050102010706020507" pitchFamily="18" charset="2"/>
              <a:buChar char="-"/>
            </a:pPr>
            <a:r>
              <a:rPr lang="de-DE" dirty="0"/>
              <a:t>Vierte Ebene</a:t>
            </a:r>
          </a:p>
          <a:p>
            <a:pPr marL="539750" lvl="4" indent="-180975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Symbol" panose="05050102010706020507" pitchFamily="18" charset="2"/>
              <a:buChar char="-"/>
            </a:pPr>
            <a:r>
              <a:rPr lang="de-DE" dirty="0"/>
              <a:t>Fünfte Ebene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/>
            </a:lvl1pPr>
          </a:lstStyle>
          <a:p>
            <a:fld id="{0B13A7E8-2A5A-47C8-9FE1-D9694C83166A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40621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lang="de-DE" sz="1200" b="1" kern="1200" dirty="0" smtClean="0">
        <a:solidFill>
          <a:schemeClr val="bg2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de-DE" sz="1200" kern="1200" dirty="0" smtClean="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de-DE" sz="1200" kern="1200" dirty="0" smtClean="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de-DE" sz="1200" kern="1200" dirty="0" smtClean="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de-DE" sz="1200" kern="1200" dirty="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3A7E8-2A5A-47C8-9FE1-D9694C83166A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to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63872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3A7E8-2A5A-47C8-9FE1-D9694C83166A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to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64024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3A7E8-2A5A-47C8-9FE1-D9694C83166A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to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11690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3A7E8-2A5A-47C8-9FE1-D9694C83166A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to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3533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3A7E8-2A5A-47C8-9FE1-D9694C83166A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to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87011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3A7E8-2A5A-47C8-9FE1-D9694C83166A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to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448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3A7E8-2A5A-47C8-9FE1-D9694C83166A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to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51873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3A7E8-2A5A-47C8-9FE1-D9694C83166A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to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13359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3A7E8-2A5A-47C8-9FE1-D9694C83166A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to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324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3A7E8-2A5A-47C8-9FE1-D9694C83166A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to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71719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3A7E8-2A5A-47C8-9FE1-D9694C83166A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to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5503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3A7E8-2A5A-47C8-9FE1-D9694C83166A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to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424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/>
          <p:cNvSpPr>
            <a:spLocks noGrp="1"/>
          </p:cNvSpPr>
          <p:nvPr>
            <p:ph type="pic" sz="quarter" idx="10"/>
          </p:nvPr>
        </p:nvSpPr>
        <p:spPr bwMode="gray">
          <a:xfrm>
            <a:off x="1" y="0"/>
            <a:ext cx="12191999" cy="6858000"/>
          </a:xfrm>
          <a:prstGeom prst="rect">
            <a:avLst/>
          </a:prstGeom>
          <a:solidFill>
            <a:schemeClr val="accent3"/>
          </a:solidFill>
        </p:spPr>
        <p:txBody>
          <a:bodyPr lIns="108000" tIns="72000"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 bwMode="gray">
          <a:xfrm>
            <a:off x="719667" y="5157192"/>
            <a:ext cx="5808381" cy="25202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noProof="0"/>
              <a:t>单击此处编辑母版副标题样式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 bwMode="gray">
          <a:xfrm>
            <a:off x="8112555" y="6381328"/>
            <a:ext cx="3456053" cy="180020"/>
          </a:xfrm>
        </p:spPr>
        <p:txBody>
          <a:bodyPr anchor="b" anchorCtr="0"/>
          <a:lstStyle>
            <a:lvl1pPr marL="0" indent="0" algn="r">
              <a:buFont typeface="Arial" panose="020B0604020202020204" pitchFamily="34" charset="0"/>
              <a:buNone/>
              <a:defRPr sz="1000" b="1">
                <a:solidFill>
                  <a:schemeClr val="bg1"/>
                </a:solidFill>
              </a:defRPr>
            </a:lvl1pPr>
            <a:lvl2pPr marL="0" indent="0" algn="l">
              <a:buFont typeface="Arial" panose="020B0604020202020204" pitchFamily="34" charset="0"/>
              <a:buNone/>
              <a:defRPr sz="1000" b="1">
                <a:solidFill>
                  <a:schemeClr val="bg1"/>
                </a:solidFill>
              </a:defRPr>
            </a:lvl2pPr>
            <a:lvl3pPr marL="0" indent="0" algn="l">
              <a:buFont typeface="Arial" panose="020B0604020202020204" pitchFamily="34" charset="0"/>
              <a:buNone/>
              <a:defRPr sz="1000" b="1">
                <a:solidFill>
                  <a:schemeClr val="bg1"/>
                </a:solidFill>
              </a:defRPr>
            </a:lvl3pPr>
            <a:lvl4pPr marL="0" indent="0" algn="l">
              <a:buFont typeface="Arial" panose="020B0604020202020204" pitchFamily="34" charset="0"/>
              <a:buNone/>
              <a:defRPr sz="1000" b="1">
                <a:solidFill>
                  <a:schemeClr val="bg1"/>
                </a:solidFill>
              </a:defRPr>
            </a:lvl4pPr>
            <a:lvl5pPr marL="0" indent="0" algn="l">
              <a:buFont typeface="Arial" panose="020B0604020202020204" pitchFamily="34" charset="0"/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noProof="0"/>
              <a:t>单击此处编辑母版文本样式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 bwMode="gray">
          <a:xfrm>
            <a:off x="715435" y="1988840"/>
            <a:ext cx="5812613" cy="3060340"/>
          </a:xfrm>
          <a:custGeom>
            <a:avLst/>
            <a:gdLst>
              <a:gd name="connsiteX0" fmla="*/ 0 w 4356286"/>
              <a:gd name="connsiteY0" fmla="*/ 104939 h 3060340"/>
              <a:gd name="connsiteX1" fmla="*/ 104939 w 4356286"/>
              <a:gd name="connsiteY1" fmla="*/ 0 h 3060340"/>
              <a:gd name="connsiteX2" fmla="*/ 4251347 w 4356286"/>
              <a:gd name="connsiteY2" fmla="*/ 0 h 3060340"/>
              <a:gd name="connsiteX3" fmla="*/ 4356286 w 4356286"/>
              <a:gd name="connsiteY3" fmla="*/ 104939 h 3060340"/>
              <a:gd name="connsiteX4" fmla="*/ 4356286 w 4356286"/>
              <a:gd name="connsiteY4" fmla="*/ 2955401 h 3060340"/>
              <a:gd name="connsiteX5" fmla="*/ 4251347 w 4356286"/>
              <a:gd name="connsiteY5" fmla="*/ 3060340 h 3060340"/>
              <a:gd name="connsiteX6" fmla="*/ 104939 w 4356286"/>
              <a:gd name="connsiteY6" fmla="*/ 3060340 h 3060340"/>
              <a:gd name="connsiteX7" fmla="*/ 0 w 4356286"/>
              <a:gd name="connsiteY7" fmla="*/ 2955401 h 3060340"/>
              <a:gd name="connsiteX8" fmla="*/ 0 w 4356286"/>
              <a:gd name="connsiteY8" fmla="*/ 104939 h 3060340"/>
              <a:gd name="connsiteX0" fmla="*/ 3175 w 4359461"/>
              <a:gd name="connsiteY0" fmla="*/ 104939 h 3060340"/>
              <a:gd name="connsiteX1" fmla="*/ 108114 w 4359461"/>
              <a:gd name="connsiteY1" fmla="*/ 0 h 3060340"/>
              <a:gd name="connsiteX2" fmla="*/ 4254522 w 4359461"/>
              <a:gd name="connsiteY2" fmla="*/ 0 h 3060340"/>
              <a:gd name="connsiteX3" fmla="*/ 4359461 w 4359461"/>
              <a:gd name="connsiteY3" fmla="*/ 104939 h 3060340"/>
              <a:gd name="connsiteX4" fmla="*/ 4359461 w 4359461"/>
              <a:gd name="connsiteY4" fmla="*/ 2955401 h 3060340"/>
              <a:gd name="connsiteX5" fmla="*/ 4254522 w 4359461"/>
              <a:gd name="connsiteY5" fmla="*/ 3060340 h 3060340"/>
              <a:gd name="connsiteX6" fmla="*/ 108114 w 4359461"/>
              <a:gd name="connsiteY6" fmla="*/ 3060340 h 3060340"/>
              <a:gd name="connsiteX7" fmla="*/ 3175 w 4359461"/>
              <a:gd name="connsiteY7" fmla="*/ 2955401 h 3060340"/>
              <a:gd name="connsiteX8" fmla="*/ 0 w 4359461"/>
              <a:gd name="connsiteY8" fmla="*/ 1516360 h 3060340"/>
              <a:gd name="connsiteX9" fmla="*/ 3175 w 4359461"/>
              <a:gd name="connsiteY9" fmla="*/ 104939 h 3060340"/>
              <a:gd name="connsiteX0" fmla="*/ 8783 w 4365069"/>
              <a:gd name="connsiteY0" fmla="*/ 104939 h 3060340"/>
              <a:gd name="connsiteX1" fmla="*/ 113722 w 4365069"/>
              <a:gd name="connsiteY1" fmla="*/ 0 h 3060340"/>
              <a:gd name="connsiteX2" fmla="*/ 4260130 w 4365069"/>
              <a:gd name="connsiteY2" fmla="*/ 0 h 3060340"/>
              <a:gd name="connsiteX3" fmla="*/ 4365069 w 4365069"/>
              <a:gd name="connsiteY3" fmla="*/ 104939 h 3060340"/>
              <a:gd name="connsiteX4" fmla="*/ 4365069 w 4365069"/>
              <a:gd name="connsiteY4" fmla="*/ 2955401 h 3060340"/>
              <a:gd name="connsiteX5" fmla="*/ 4260130 w 4365069"/>
              <a:gd name="connsiteY5" fmla="*/ 3060340 h 3060340"/>
              <a:gd name="connsiteX6" fmla="*/ 113722 w 4365069"/>
              <a:gd name="connsiteY6" fmla="*/ 3060340 h 3060340"/>
              <a:gd name="connsiteX7" fmla="*/ 8783 w 4365069"/>
              <a:gd name="connsiteY7" fmla="*/ 2955401 h 3060340"/>
              <a:gd name="connsiteX8" fmla="*/ 5608 w 4365069"/>
              <a:gd name="connsiteY8" fmla="*/ 1516360 h 3060340"/>
              <a:gd name="connsiteX9" fmla="*/ 5609 w 4365069"/>
              <a:gd name="connsiteY9" fmla="*/ 1252835 h 3060340"/>
              <a:gd name="connsiteX10" fmla="*/ 8783 w 4365069"/>
              <a:gd name="connsiteY10" fmla="*/ 104939 h 3060340"/>
              <a:gd name="connsiteX0" fmla="*/ 8783 w 4365069"/>
              <a:gd name="connsiteY0" fmla="*/ 104939 h 3060340"/>
              <a:gd name="connsiteX1" fmla="*/ 113722 w 4365069"/>
              <a:gd name="connsiteY1" fmla="*/ 0 h 3060340"/>
              <a:gd name="connsiteX2" fmla="*/ 4260130 w 4365069"/>
              <a:gd name="connsiteY2" fmla="*/ 0 h 3060340"/>
              <a:gd name="connsiteX3" fmla="*/ 4365069 w 4365069"/>
              <a:gd name="connsiteY3" fmla="*/ 104939 h 3060340"/>
              <a:gd name="connsiteX4" fmla="*/ 4365069 w 4365069"/>
              <a:gd name="connsiteY4" fmla="*/ 2955401 h 3060340"/>
              <a:gd name="connsiteX5" fmla="*/ 4260130 w 4365069"/>
              <a:gd name="connsiteY5" fmla="*/ 3060340 h 3060340"/>
              <a:gd name="connsiteX6" fmla="*/ 113722 w 4365069"/>
              <a:gd name="connsiteY6" fmla="*/ 3060340 h 3060340"/>
              <a:gd name="connsiteX7" fmla="*/ 8783 w 4365069"/>
              <a:gd name="connsiteY7" fmla="*/ 2955401 h 3060340"/>
              <a:gd name="connsiteX8" fmla="*/ 8784 w 4365069"/>
              <a:gd name="connsiteY8" fmla="*/ 1843385 h 3060340"/>
              <a:gd name="connsiteX9" fmla="*/ 5608 w 4365069"/>
              <a:gd name="connsiteY9" fmla="*/ 1516360 h 3060340"/>
              <a:gd name="connsiteX10" fmla="*/ 5609 w 4365069"/>
              <a:gd name="connsiteY10" fmla="*/ 1252835 h 3060340"/>
              <a:gd name="connsiteX11" fmla="*/ 8783 w 4365069"/>
              <a:gd name="connsiteY11" fmla="*/ 104939 h 3060340"/>
              <a:gd name="connsiteX0" fmla="*/ 8783 w 4365069"/>
              <a:gd name="connsiteY0" fmla="*/ 104939 h 3060340"/>
              <a:gd name="connsiteX1" fmla="*/ 113722 w 4365069"/>
              <a:gd name="connsiteY1" fmla="*/ 0 h 3060340"/>
              <a:gd name="connsiteX2" fmla="*/ 4260130 w 4365069"/>
              <a:gd name="connsiteY2" fmla="*/ 0 h 3060340"/>
              <a:gd name="connsiteX3" fmla="*/ 4365069 w 4365069"/>
              <a:gd name="connsiteY3" fmla="*/ 104939 h 3060340"/>
              <a:gd name="connsiteX4" fmla="*/ 4365069 w 4365069"/>
              <a:gd name="connsiteY4" fmla="*/ 2955401 h 3060340"/>
              <a:gd name="connsiteX5" fmla="*/ 4260130 w 4365069"/>
              <a:gd name="connsiteY5" fmla="*/ 3060340 h 3060340"/>
              <a:gd name="connsiteX6" fmla="*/ 113722 w 4365069"/>
              <a:gd name="connsiteY6" fmla="*/ 3060340 h 3060340"/>
              <a:gd name="connsiteX7" fmla="*/ 8783 w 4365069"/>
              <a:gd name="connsiteY7" fmla="*/ 2955401 h 3060340"/>
              <a:gd name="connsiteX8" fmla="*/ 8784 w 4365069"/>
              <a:gd name="connsiteY8" fmla="*/ 1843385 h 3060340"/>
              <a:gd name="connsiteX9" fmla="*/ 154834 w 4365069"/>
              <a:gd name="connsiteY9" fmla="*/ 1560810 h 3060340"/>
              <a:gd name="connsiteX10" fmla="*/ 5608 w 4365069"/>
              <a:gd name="connsiteY10" fmla="*/ 1516360 h 3060340"/>
              <a:gd name="connsiteX11" fmla="*/ 5609 w 4365069"/>
              <a:gd name="connsiteY11" fmla="*/ 1252835 h 3060340"/>
              <a:gd name="connsiteX12" fmla="*/ 8783 w 4365069"/>
              <a:gd name="connsiteY12" fmla="*/ 104939 h 3060340"/>
              <a:gd name="connsiteX0" fmla="*/ 8783 w 4365069"/>
              <a:gd name="connsiteY0" fmla="*/ 104939 h 3060340"/>
              <a:gd name="connsiteX1" fmla="*/ 113722 w 4365069"/>
              <a:gd name="connsiteY1" fmla="*/ 0 h 3060340"/>
              <a:gd name="connsiteX2" fmla="*/ 4260130 w 4365069"/>
              <a:gd name="connsiteY2" fmla="*/ 0 h 3060340"/>
              <a:gd name="connsiteX3" fmla="*/ 4365069 w 4365069"/>
              <a:gd name="connsiteY3" fmla="*/ 104939 h 3060340"/>
              <a:gd name="connsiteX4" fmla="*/ 4365069 w 4365069"/>
              <a:gd name="connsiteY4" fmla="*/ 2955401 h 3060340"/>
              <a:gd name="connsiteX5" fmla="*/ 4260130 w 4365069"/>
              <a:gd name="connsiteY5" fmla="*/ 3060340 h 3060340"/>
              <a:gd name="connsiteX6" fmla="*/ 113722 w 4365069"/>
              <a:gd name="connsiteY6" fmla="*/ 3060340 h 3060340"/>
              <a:gd name="connsiteX7" fmla="*/ 8783 w 4365069"/>
              <a:gd name="connsiteY7" fmla="*/ 2955401 h 3060340"/>
              <a:gd name="connsiteX8" fmla="*/ 8784 w 4365069"/>
              <a:gd name="connsiteY8" fmla="*/ 1843385 h 3060340"/>
              <a:gd name="connsiteX9" fmla="*/ 154834 w 4365069"/>
              <a:gd name="connsiteY9" fmla="*/ 1560810 h 3060340"/>
              <a:gd name="connsiteX10" fmla="*/ 5609 w 4365069"/>
              <a:gd name="connsiteY10" fmla="*/ 1252835 h 3060340"/>
              <a:gd name="connsiteX11" fmla="*/ 8783 w 4365069"/>
              <a:gd name="connsiteY11" fmla="*/ 104939 h 3060340"/>
              <a:gd name="connsiteX0" fmla="*/ 8783 w 4365069"/>
              <a:gd name="connsiteY0" fmla="*/ 104939 h 3060340"/>
              <a:gd name="connsiteX1" fmla="*/ 113722 w 4365069"/>
              <a:gd name="connsiteY1" fmla="*/ 0 h 3060340"/>
              <a:gd name="connsiteX2" fmla="*/ 4260130 w 4365069"/>
              <a:gd name="connsiteY2" fmla="*/ 0 h 3060340"/>
              <a:gd name="connsiteX3" fmla="*/ 4365069 w 4365069"/>
              <a:gd name="connsiteY3" fmla="*/ 104939 h 3060340"/>
              <a:gd name="connsiteX4" fmla="*/ 4365069 w 4365069"/>
              <a:gd name="connsiteY4" fmla="*/ 2955401 h 3060340"/>
              <a:gd name="connsiteX5" fmla="*/ 4260130 w 4365069"/>
              <a:gd name="connsiteY5" fmla="*/ 3060340 h 3060340"/>
              <a:gd name="connsiteX6" fmla="*/ 113722 w 4365069"/>
              <a:gd name="connsiteY6" fmla="*/ 3060340 h 3060340"/>
              <a:gd name="connsiteX7" fmla="*/ 8783 w 4365069"/>
              <a:gd name="connsiteY7" fmla="*/ 2955401 h 3060340"/>
              <a:gd name="connsiteX8" fmla="*/ 8784 w 4365069"/>
              <a:gd name="connsiteY8" fmla="*/ 1843385 h 3060340"/>
              <a:gd name="connsiteX9" fmla="*/ 319934 w 4365069"/>
              <a:gd name="connsiteY9" fmla="*/ 1541760 h 3060340"/>
              <a:gd name="connsiteX10" fmla="*/ 5609 w 4365069"/>
              <a:gd name="connsiteY10" fmla="*/ 1252835 h 3060340"/>
              <a:gd name="connsiteX11" fmla="*/ 8783 w 4365069"/>
              <a:gd name="connsiteY11" fmla="*/ 104939 h 3060340"/>
              <a:gd name="connsiteX0" fmla="*/ 8783 w 4365069"/>
              <a:gd name="connsiteY0" fmla="*/ 104939 h 3060340"/>
              <a:gd name="connsiteX1" fmla="*/ 113722 w 4365069"/>
              <a:gd name="connsiteY1" fmla="*/ 0 h 3060340"/>
              <a:gd name="connsiteX2" fmla="*/ 4260130 w 4365069"/>
              <a:gd name="connsiteY2" fmla="*/ 0 h 3060340"/>
              <a:gd name="connsiteX3" fmla="*/ 4365069 w 4365069"/>
              <a:gd name="connsiteY3" fmla="*/ 104939 h 3060340"/>
              <a:gd name="connsiteX4" fmla="*/ 4365069 w 4365069"/>
              <a:gd name="connsiteY4" fmla="*/ 2955401 h 3060340"/>
              <a:gd name="connsiteX5" fmla="*/ 4260130 w 4365069"/>
              <a:gd name="connsiteY5" fmla="*/ 3060340 h 3060340"/>
              <a:gd name="connsiteX6" fmla="*/ 113722 w 4365069"/>
              <a:gd name="connsiteY6" fmla="*/ 3060340 h 3060340"/>
              <a:gd name="connsiteX7" fmla="*/ 8783 w 4365069"/>
              <a:gd name="connsiteY7" fmla="*/ 2955401 h 3060340"/>
              <a:gd name="connsiteX8" fmla="*/ 8784 w 4365069"/>
              <a:gd name="connsiteY8" fmla="*/ 1843385 h 3060340"/>
              <a:gd name="connsiteX9" fmla="*/ 164359 w 4365069"/>
              <a:gd name="connsiteY9" fmla="*/ 1535410 h 3060340"/>
              <a:gd name="connsiteX10" fmla="*/ 5609 w 4365069"/>
              <a:gd name="connsiteY10" fmla="*/ 1252835 h 3060340"/>
              <a:gd name="connsiteX11" fmla="*/ 8783 w 4365069"/>
              <a:gd name="connsiteY11" fmla="*/ 104939 h 3060340"/>
              <a:gd name="connsiteX0" fmla="*/ 8783 w 4365069"/>
              <a:gd name="connsiteY0" fmla="*/ 104939 h 3060340"/>
              <a:gd name="connsiteX1" fmla="*/ 113722 w 4365069"/>
              <a:gd name="connsiteY1" fmla="*/ 0 h 3060340"/>
              <a:gd name="connsiteX2" fmla="*/ 4260130 w 4365069"/>
              <a:gd name="connsiteY2" fmla="*/ 0 h 3060340"/>
              <a:gd name="connsiteX3" fmla="*/ 4365069 w 4365069"/>
              <a:gd name="connsiteY3" fmla="*/ 104939 h 3060340"/>
              <a:gd name="connsiteX4" fmla="*/ 4365069 w 4365069"/>
              <a:gd name="connsiteY4" fmla="*/ 2955401 h 3060340"/>
              <a:gd name="connsiteX5" fmla="*/ 4260130 w 4365069"/>
              <a:gd name="connsiteY5" fmla="*/ 3060340 h 3060340"/>
              <a:gd name="connsiteX6" fmla="*/ 113722 w 4365069"/>
              <a:gd name="connsiteY6" fmla="*/ 3060340 h 3060340"/>
              <a:gd name="connsiteX7" fmla="*/ 8783 w 4365069"/>
              <a:gd name="connsiteY7" fmla="*/ 2955401 h 3060340"/>
              <a:gd name="connsiteX8" fmla="*/ 8784 w 4365069"/>
              <a:gd name="connsiteY8" fmla="*/ 1843385 h 3060340"/>
              <a:gd name="connsiteX9" fmla="*/ 164359 w 4365069"/>
              <a:gd name="connsiteY9" fmla="*/ 1535410 h 3060340"/>
              <a:gd name="connsiteX10" fmla="*/ 5609 w 4365069"/>
              <a:gd name="connsiteY10" fmla="*/ 1252835 h 3060340"/>
              <a:gd name="connsiteX11" fmla="*/ 8783 w 4365069"/>
              <a:gd name="connsiteY11" fmla="*/ 104939 h 3060340"/>
              <a:gd name="connsiteX0" fmla="*/ 8783 w 4365069"/>
              <a:gd name="connsiteY0" fmla="*/ 104939 h 3060340"/>
              <a:gd name="connsiteX1" fmla="*/ 113722 w 4365069"/>
              <a:gd name="connsiteY1" fmla="*/ 0 h 3060340"/>
              <a:gd name="connsiteX2" fmla="*/ 4260130 w 4365069"/>
              <a:gd name="connsiteY2" fmla="*/ 0 h 3060340"/>
              <a:gd name="connsiteX3" fmla="*/ 4365069 w 4365069"/>
              <a:gd name="connsiteY3" fmla="*/ 104939 h 3060340"/>
              <a:gd name="connsiteX4" fmla="*/ 4365069 w 4365069"/>
              <a:gd name="connsiteY4" fmla="*/ 2955401 h 3060340"/>
              <a:gd name="connsiteX5" fmla="*/ 4260130 w 4365069"/>
              <a:gd name="connsiteY5" fmla="*/ 3060340 h 3060340"/>
              <a:gd name="connsiteX6" fmla="*/ 113722 w 4365069"/>
              <a:gd name="connsiteY6" fmla="*/ 3060340 h 3060340"/>
              <a:gd name="connsiteX7" fmla="*/ 8783 w 4365069"/>
              <a:gd name="connsiteY7" fmla="*/ 2955401 h 3060340"/>
              <a:gd name="connsiteX8" fmla="*/ 8784 w 4365069"/>
              <a:gd name="connsiteY8" fmla="*/ 1843385 h 3060340"/>
              <a:gd name="connsiteX9" fmla="*/ 164359 w 4365069"/>
              <a:gd name="connsiteY9" fmla="*/ 1535410 h 3060340"/>
              <a:gd name="connsiteX10" fmla="*/ 5609 w 4365069"/>
              <a:gd name="connsiteY10" fmla="*/ 1252835 h 3060340"/>
              <a:gd name="connsiteX11" fmla="*/ 8783 w 4365069"/>
              <a:gd name="connsiteY11" fmla="*/ 104939 h 3060340"/>
              <a:gd name="connsiteX0" fmla="*/ 8783 w 4365069"/>
              <a:gd name="connsiteY0" fmla="*/ 104939 h 3060340"/>
              <a:gd name="connsiteX1" fmla="*/ 113722 w 4365069"/>
              <a:gd name="connsiteY1" fmla="*/ 0 h 3060340"/>
              <a:gd name="connsiteX2" fmla="*/ 4260130 w 4365069"/>
              <a:gd name="connsiteY2" fmla="*/ 0 h 3060340"/>
              <a:gd name="connsiteX3" fmla="*/ 4365069 w 4365069"/>
              <a:gd name="connsiteY3" fmla="*/ 104939 h 3060340"/>
              <a:gd name="connsiteX4" fmla="*/ 4365069 w 4365069"/>
              <a:gd name="connsiteY4" fmla="*/ 2955401 h 3060340"/>
              <a:gd name="connsiteX5" fmla="*/ 4260130 w 4365069"/>
              <a:gd name="connsiteY5" fmla="*/ 3060340 h 3060340"/>
              <a:gd name="connsiteX6" fmla="*/ 113722 w 4365069"/>
              <a:gd name="connsiteY6" fmla="*/ 3060340 h 3060340"/>
              <a:gd name="connsiteX7" fmla="*/ 8783 w 4365069"/>
              <a:gd name="connsiteY7" fmla="*/ 2955401 h 3060340"/>
              <a:gd name="connsiteX8" fmla="*/ 8784 w 4365069"/>
              <a:gd name="connsiteY8" fmla="*/ 1843385 h 3060340"/>
              <a:gd name="connsiteX9" fmla="*/ 164359 w 4365069"/>
              <a:gd name="connsiteY9" fmla="*/ 1535410 h 3060340"/>
              <a:gd name="connsiteX10" fmla="*/ 5609 w 4365069"/>
              <a:gd name="connsiteY10" fmla="*/ 1252835 h 3060340"/>
              <a:gd name="connsiteX11" fmla="*/ 8783 w 4365069"/>
              <a:gd name="connsiteY11" fmla="*/ 104939 h 3060340"/>
              <a:gd name="connsiteX0" fmla="*/ 8783 w 4365069"/>
              <a:gd name="connsiteY0" fmla="*/ 104939 h 3060340"/>
              <a:gd name="connsiteX1" fmla="*/ 113722 w 4365069"/>
              <a:gd name="connsiteY1" fmla="*/ 0 h 3060340"/>
              <a:gd name="connsiteX2" fmla="*/ 4260130 w 4365069"/>
              <a:gd name="connsiteY2" fmla="*/ 0 h 3060340"/>
              <a:gd name="connsiteX3" fmla="*/ 4365069 w 4365069"/>
              <a:gd name="connsiteY3" fmla="*/ 104939 h 3060340"/>
              <a:gd name="connsiteX4" fmla="*/ 4365069 w 4365069"/>
              <a:gd name="connsiteY4" fmla="*/ 2955401 h 3060340"/>
              <a:gd name="connsiteX5" fmla="*/ 4260130 w 4365069"/>
              <a:gd name="connsiteY5" fmla="*/ 3060340 h 3060340"/>
              <a:gd name="connsiteX6" fmla="*/ 113722 w 4365069"/>
              <a:gd name="connsiteY6" fmla="*/ 3060340 h 3060340"/>
              <a:gd name="connsiteX7" fmla="*/ 8783 w 4365069"/>
              <a:gd name="connsiteY7" fmla="*/ 2955401 h 3060340"/>
              <a:gd name="connsiteX8" fmla="*/ 8784 w 4365069"/>
              <a:gd name="connsiteY8" fmla="*/ 1843385 h 3060340"/>
              <a:gd name="connsiteX9" fmla="*/ 164359 w 4365069"/>
              <a:gd name="connsiteY9" fmla="*/ 1535410 h 3060340"/>
              <a:gd name="connsiteX10" fmla="*/ 5609 w 4365069"/>
              <a:gd name="connsiteY10" fmla="*/ 1252835 h 3060340"/>
              <a:gd name="connsiteX11" fmla="*/ 8783 w 4365069"/>
              <a:gd name="connsiteY11" fmla="*/ 104939 h 3060340"/>
              <a:gd name="connsiteX0" fmla="*/ 8783 w 4365069"/>
              <a:gd name="connsiteY0" fmla="*/ 104939 h 3060340"/>
              <a:gd name="connsiteX1" fmla="*/ 113722 w 4365069"/>
              <a:gd name="connsiteY1" fmla="*/ 0 h 3060340"/>
              <a:gd name="connsiteX2" fmla="*/ 4260130 w 4365069"/>
              <a:gd name="connsiteY2" fmla="*/ 0 h 3060340"/>
              <a:gd name="connsiteX3" fmla="*/ 4365069 w 4365069"/>
              <a:gd name="connsiteY3" fmla="*/ 104939 h 3060340"/>
              <a:gd name="connsiteX4" fmla="*/ 4365069 w 4365069"/>
              <a:gd name="connsiteY4" fmla="*/ 2955401 h 3060340"/>
              <a:gd name="connsiteX5" fmla="*/ 4260130 w 4365069"/>
              <a:gd name="connsiteY5" fmla="*/ 3060340 h 3060340"/>
              <a:gd name="connsiteX6" fmla="*/ 113722 w 4365069"/>
              <a:gd name="connsiteY6" fmla="*/ 3060340 h 3060340"/>
              <a:gd name="connsiteX7" fmla="*/ 8783 w 4365069"/>
              <a:gd name="connsiteY7" fmla="*/ 2955401 h 3060340"/>
              <a:gd name="connsiteX8" fmla="*/ 8784 w 4365069"/>
              <a:gd name="connsiteY8" fmla="*/ 1843385 h 3060340"/>
              <a:gd name="connsiteX9" fmla="*/ 164359 w 4365069"/>
              <a:gd name="connsiteY9" fmla="*/ 1535410 h 3060340"/>
              <a:gd name="connsiteX10" fmla="*/ 5609 w 4365069"/>
              <a:gd name="connsiteY10" fmla="*/ 1252835 h 3060340"/>
              <a:gd name="connsiteX11" fmla="*/ 8783 w 4365069"/>
              <a:gd name="connsiteY11" fmla="*/ 104939 h 3060340"/>
              <a:gd name="connsiteX0" fmla="*/ 8783 w 4365069"/>
              <a:gd name="connsiteY0" fmla="*/ 104939 h 3060340"/>
              <a:gd name="connsiteX1" fmla="*/ 113722 w 4365069"/>
              <a:gd name="connsiteY1" fmla="*/ 0 h 3060340"/>
              <a:gd name="connsiteX2" fmla="*/ 4260130 w 4365069"/>
              <a:gd name="connsiteY2" fmla="*/ 0 h 3060340"/>
              <a:gd name="connsiteX3" fmla="*/ 4365069 w 4365069"/>
              <a:gd name="connsiteY3" fmla="*/ 104939 h 3060340"/>
              <a:gd name="connsiteX4" fmla="*/ 4365069 w 4365069"/>
              <a:gd name="connsiteY4" fmla="*/ 2955401 h 3060340"/>
              <a:gd name="connsiteX5" fmla="*/ 4260130 w 4365069"/>
              <a:gd name="connsiteY5" fmla="*/ 3060340 h 3060340"/>
              <a:gd name="connsiteX6" fmla="*/ 113722 w 4365069"/>
              <a:gd name="connsiteY6" fmla="*/ 3060340 h 3060340"/>
              <a:gd name="connsiteX7" fmla="*/ 8783 w 4365069"/>
              <a:gd name="connsiteY7" fmla="*/ 2955401 h 3060340"/>
              <a:gd name="connsiteX8" fmla="*/ 8784 w 4365069"/>
              <a:gd name="connsiteY8" fmla="*/ 1843385 h 3060340"/>
              <a:gd name="connsiteX9" fmla="*/ 164359 w 4365069"/>
              <a:gd name="connsiteY9" fmla="*/ 1535410 h 3060340"/>
              <a:gd name="connsiteX10" fmla="*/ 5609 w 4365069"/>
              <a:gd name="connsiteY10" fmla="*/ 1252835 h 3060340"/>
              <a:gd name="connsiteX11" fmla="*/ 8783 w 4365069"/>
              <a:gd name="connsiteY11" fmla="*/ 104939 h 3060340"/>
              <a:gd name="connsiteX0" fmla="*/ 9665 w 4365951"/>
              <a:gd name="connsiteY0" fmla="*/ 104939 h 3060340"/>
              <a:gd name="connsiteX1" fmla="*/ 114604 w 4365951"/>
              <a:gd name="connsiteY1" fmla="*/ 0 h 3060340"/>
              <a:gd name="connsiteX2" fmla="*/ 4261012 w 4365951"/>
              <a:gd name="connsiteY2" fmla="*/ 0 h 3060340"/>
              <a:gd name="connsiteX3" fmla="*/ 4365951 w 4365951"/>
              <a:gd name="connsiteY3" fmla="*/ 104939 h 3060340"/>
              <a:gd name="connsiteX4" fmla="*/ 4365951 w 4365951"/>
              <a:gd name="connsiteY4" fmla="*/ 2955401 h 3060340"/>
              <a:gd name="connsiteX5" fmla="*/ 4261012 w 4365951"/>
              <a:gd name="connsiteY5" fmla="*/ 3060340 h 3060340"/>
              <a:gd name="connsiteX6" fmla="*/ 114604 w 4365951"/>
              <a:gd name="connsiteY6" fmla="*/ 3060340 h 3060340"/>
              <a:gd name="connsiteX7" fmla="*/ 9665 w 4365951"/>
              <a:gd name="connsiteY7" fmla="*/ 2955401 h 3060340"/>
              <a:gd name="connsiteX8" fmla="*/ 9666 w 4365951"/>
              <a:gd name="connsiteY8" fmla="*/ 1843385 h 3060340"/>
              <a:gd name="connsiteX9" fmla="*/ 165241 w 4365951"/>
              <a:gd name="connsiteY9" fmla="*/ 1535410 h 3060340"/>
              <a:gd name="connsiteX10" fmla="*/ 6491 w 4365951"/>
              <a:gd name="connsiteY10" fmla="*/ 1252835 h 3060340"/>
              <a:gd name="connsiteX11" fmla="*/ 9665 w 4365951"/>
              <a:gd name="connsiteY11" fmla="*/ 104939 h 3060340"/>
              <a:gd name="connsiteX0" fmla="*/ 9665 w 4365951"/>
              <a:gd name="connsiteY0" fmla="*/ 104939 h 3060340"/>
              <a:gd name="connsiteX1" fmla="*/ 114604 w 4365951"/>
              <a:gd name="connsiteY1" fmla="*/ 0 h 3060340"/>
              <a:gd name="connsiteX2" fmla="*/ 4261012 w 4365951"/>
              <a:gd name="connsiteY2" fmla="*/ 0 h 3060340"/>
              <a:gd name="connsiteX3" fmla="*/ 4365951 w 4365951"/>
              <a:gd name="connsiteY3" fmla="*/ 104939 h 3060340"/>
              <a:gd name="connsiteX4" fmla="*/ 4365951 w 4365951"/>
              <a:gd name="connsiteY4" fmla="*/ 2955401 h 3060340"/>
              <a:gd name="connsiteX5" fmla="*/ 4261012 w 4365951"/>
              <a:gd name="connsiteY5" fmla="*/ 3060340 h 3060340"/>
              <a:gd name="connsiteX6" fmla="*/ 114604 w 4365951"/>
              <a:gd name="connsiteY6" fmla="*/ 3060340 h 3060340"/>
              <a:gd name="connsiteX7" fmla="*/ 9665 w 4365951"/>
              <a:gd name="connsiteY7" fmla="*/ 2955401 h 3060340"/>
              <a:gd name="connsiteX8" fmla="*/ 9666 w 4365951"/>
              <a:gd name="connsiteY8" fmla="*/ 1843385 h 3060340"/>
              <a:gd name="connsiteX9" fmla="*/ 165241 w 4365951"/>
              <a:gd name="connsiteY9" fmla="*/ 1535410 h 3060340"/>
              <a:gd name="connsiteX10" fmla="*/ 6491 w 4365951"/>
              <a:gd name="connsiteY10" fmla="*/ 1252835 h 3060340"/>
              <a:gd name="connsiteX11" fmla="*/ 9665 w 4365951"/>
              <a:gd name="connsiteY11" fmla="*/ 104939 h 3060340"/>
              <a:gd name="connsiteX0" fmla="*/ 17817 w 4374103"/>
              <a:gd name="connsiteY0" fmla="*/ 104939 h 3060340"/>
              <a:gd name="connsiteX1" fmla="*/ 122756 w 4374103"/>
              <a:gd name="connsiteY1" fmla="*/ 0 h 3060340"/>
              <a:gd name="connsiteX2" fmla="*/ 4269164 w 4374103"/>
              <a:gd name="connsiteY2" fmla="*/ 0 h 3060340"/>
              <a:gd name="connsiteX3" fmla="*/ 4374103 w 4374103"/>
              <a:gd name="connsiteY3" fmla="*/ 104939 h 3060340"/>
              <a:gd name="connsiteX4" fmla="*/ 4374103 w 4374103"/>
              <a:gd name="connsiteY4" fmla="*/ 2955401 h 3060340"/>
              <a:gd name="connsiteX5" fmla="*/ 4269164 w 4374103"/>
              <a:gd name="connsiteY5" fmla="*/ 3060340 h 3060340"/>
              <a:gd name="connsiteX6" fmla="*/ 122756 w 4374103"/>
              <a:gd name="connsiteY6" fmla="*/ 3060340 h 3060340"/>
              <a:gd name="connsiteX7" fmla="*/ 17817 w 4374103"/>
              <a:gd name="connsiteY7" fmla="*/ 2955401 h 3060340"/>
              <a:gd name="connsiteX8" fmla="*/ 17818 w 4374103"/>
              <a:gd name="connsiteY8" fmla="*/ 1843385 h 3060340"/>
              <a:gd name="connsiteX9" fmla="*/ 163868 w 4374103"/>
              <a:gd name="connsiteY9" fmla="*/ 1551285 h 3060340"/>
              <a:gd name="connsiteX10" fmla="*/ 14643 w 4374103"/>
              <a:gd name="connsiteY10" fmla="*/ 1252835 h 3060340"/>
              <a:gd name="connsiteX11" fmla="*/ 17817 w 4374103"/>
              <a:gd name="connsiteY11" fmla="*/ 104939 h 3060340"/>
              <a:gd name="connsiteX0" fmla="*/ 17817 w 4374103"/>
              <a:gd name="connsiteY0" fmla="*/ 104939 h 3060340"/>
              <a:gd name="connsiteX1" fmla="*/ 122756 w 4374103"/>
              <a:gd name="connsiteY1" fmla="*/ 0 h 3060340"/>
              <a:gd name="connsiteX2" fmla="*/ 4269164 w 4374103"/>
              <a:gd name="connsiteY2" fmla="*/ 0 h 3060340"/>
              <a:gd name="connsiteX3" fmla="*/ 4374103 w 4374103"/>
              <a:gd name="connsiteY3" fmla="*/ 104939 h 3060340"/>
              <a:gd name="connsiteX4" fmla="*/ 4374103 w 4374103"/>
              <a:gd name="connsiteY4" fmla="*/ 2955401 h 3060340"/>
              <a:gd name="connsiteX5" fmla="*/ 4269164 w 4374103"/>
              <a:gd name="connsiteY5" fmla="*/ 3060340 h 3060340"/>
              <a:gd name="connsiteX6" fmla="*/ 122756 w 4374103"/>
              <a:gd name="connsiteY6" fmla="*/ 3060340 h 3060340"/>
              <a:gd name="connsiteX7" fmla="*/ 17817 w 4374103"/>
              <a:gd name="connsiteY7" fmla="*/ 2955401 h 3060340"/>
              <a:gd name="connsiteX8" fmla="*/ 17818 w 4374103"/>
              <a:gd name="connsiteY8" fmla="*/ 1843385 h 3060340"/>
              <a:gd name="connsiteX9" fmla="*/ 163868 w 4374103"/>
              <a:gd name="connsiteY9" fmla="*/ 1551285 h 3060340"/>
              <a:gd name="connsiteX10" fmla="*/ 14643 w 4374103"/>
              <a:gd name="connsiteY10" fmla="*/ 1252835 h 3060340"/>
              <a:gd name="connsiteX11" fmla="*/ 17817 w 4374103"/>
              <a:gd name="connsiteY11" fmla="*/ 104939 h 3060340"/>
              <a:gd name="connsiteX0" fmla="*/ 17817 w 4374103"/>
              <a:gd name="connsiteY0" fmla="*/ 104939 h 3060340"/>
              <a:gd name="connsiteX1" fmla="*/ 122756 w 4374103"/>
              <a:gd name="connsiteY1" fmla="*/ 0 h 3060340"/>
              <a:gd name="connsiteX2" fmla="*/ 4269164 w 4374103"/>
              <a:gd name="connsiteY2" fmla="*/ 0 h 3060340"/>
              <a:gd name="connsiteX3" fmla="*/ 4374103 w 4374103"/>
              <a:gd name="connsiteY3" fmla="*/ 104939 h 3060340"/>
              <a:gd name="connsiteX4" fmla="*/ 4374103 w 4374103"/>
              <a:gd name="connsiteY4" fmla="*/ 2955401 h 3060340"/>
              <a:gd name="connsiteX5" fmla="*/ 4269164 w 4374103"/>
              <a:gd name="connsiteY5" fmla="*/ 3060340 h 3060340"/>
              <a:gd name="connsiteX6" fmla="*/ 122756 w 4374103"/>
              <a:gd name="connsiteY6" fmla="*/ 3060340 h 3060340"/>
              <a:gd name="connsiteX7" fmla="*/ 17817 w 4374103"/>
              <a:gd name="connsiteY7" fmla="*/ 2955401 h 3060340"/>
              <a:gd name="connsiteX8" fmla="*/ 17818 w 4374103"/>
              <a:gd name="connsiteY8" fmla="*/ 1843385 h 3060340"/>
              <a:gd name="connsiteX9" fmla="*/ 163868 w 4374103"/>
              <a:gd name="connsiteY9" fmla="*/ 1551285 h 3060340"/>
              <a:gd name="connsiteX10" fmla="*/ 14643 w 4374103"/>
              <a:gd name="connsiteY10" fmla="*/ 1252835 h 3060340"/>
              <a:gd name="connsiteX11" fmla="*/ 17817 w 4374103"/>
              <a:gd name="connsiteY11" fmla="*/ 104939 h 3060340"/>
              <a:gd name="connsiteX0" fmla="*/ 17817 w 4374103"/>
              <a:gd name="connsiteY0" fmla="*/ 104939 h 3060340"/>
              <a:gd name="connsiteX1" fmla="*/ 122756 w 4374103"/>
              <a:gd name="connsiteY1" fmla="*/ 0 h 3060340"/>
              <a:gd name="connsiteX2" fmla="*/ 4269164 w 4374103"/>
              <a:gd name="connsiteY2" fmla="*/ 0 h 3060340"/>
              <a:gd name="connsiteX3" fmla="*/ 4374103 w 4374103"/>
              <a:gd name="connsiteY3" fmla="*/ 104939 h 3060340"/>
              <a:gd name="connsiteX4" fmla="*/ 4374103 w 4374103"/>
              <a:gd name="connsiteY4" fmla="*/ 2955401 h 3060340"/>
              <a:gd name="connsiteX5" fmla="*/ 4269164 w 4374103"/>
              <a:gd name="connsiteY5" fmla="*/ 3060340 h 3060340"/>
              <a:gd name="connsiteX6" fmla="*/ 122756 w 4374103"/>
              <a:gd name="connsiteY6" fmla="*/ 3060340 h 3060340"/>
              <a:gd name="connsiteX7" fmla="*/ 17817 w 4374103"/>
              <a:gd name="connsiteY7" fmla="*/ 2955401 h 3060340"/>
              <a:gd name="connsiteX8" fmla="*/ 17818 w 4374103"/>
              <a:gd name="connsiteY8" fmla="*/ 1843385 h 3060340"/>
              <a:gd name="connsiteX9" fmla="*/ 163868 w 4374103"/>
              <a:gd name="connsiteY9" fmla="*/ 1551285 h 3060340"/>
              <a:gd name="connsiteX10" fmla="*/ 14643 w 4374103"/>
              <a:gd name="connsiteY10" fmla="*/ 1252835 h 3060340"/>
              <a:gd name="connsiteX11" fmla="*/ 17817 w 4374103"/>
              <a:gd name="connsiteY11" fmla="*/ 104939 h 3060340"/>
              <a:gd name="connsiteX0" fmla="*/ 17817 w 4374103"/>
              <a:gd name="connsiteY0" fmla="*/ 104939 h 3060340"/>
              <a:gd name="connsiteX1" fmla="*/ 122756 w 4374103"/>
              <a:gd name="connsiteY1" fmla="*/ 0 h 3060340"/>
              <a:gd name="connsiteX2" fmla="*/ 4269164 w 4374103"/>
              <a:gd name="connsiteY2" fmla="*/ 0 h 3060340"/>
              <a:gd name="connsiteX3" fmla="*/ 4374103 w 4374103"/>
              <a:gd name="connsiteY3" fmla="*/ 104939 h 3060340"/>
              <a:gd name="connsiteX4" fmla="*/ 4374103 w 4374103"/>
              <a:gd name="connsiteY4" fmla="*/ 2955401 h 3060340"/>
              <a:gd name="connsiteX5" fmla="*/ 4269164 w 4374103"/>
              <a:gd name="connsiteY5" fmla="*/ 3060340 h 3060340"/>
              <a:gd name="connsiteX6" fmla="*/ 122756 w 4374103"/>
              <a:gd name="connsiteY6" fmla="*/ 3060340 h 3060340"/>
              <a:gd name="connsiteX7" fmla="*/ 17817 w 4374103"/>
              <a:gd name="connsiteY7" fmla="*/ 2955401 h 3060340"/>
              <a:gd name="connsiteX8" fmla="*/ 17818 w 4374103"/>
              <a:gd name="connsiteY8" fmla="*/ 1843385 h 3060340"/>
              <a:gd name="connsiteX9" fmla="*/ 163868 w 4374103"/>
              <a:gd name="connsiteY9" fmla="*/ 1551285 h 3060340"/>
              <a:gd name="connsiteX10" fmla="*/ 14643 w 4374103"/>
              <a:gd name="connsiteY10" fmla="*/ 1252835 h 3060340"/>
              <a:gd name="connsiteX11" fmla="*/ 17817 w 4374103"/>
              <a:gd name="connsiteY11" fmla="*/ 104939 h 3060340"/>
              <a:gd name="connsiteX0" fmla="*/ 17817 w 4374103"/>
              <a:gd name="connsiteY0" fmla="*/ 104939 h 3060340"/>
              <a:gd name="connsiteX1" fmla="*/ 122756 w 4374103"/>
              <a:gd name="connsiteY1" fmla="*/ 0 h 3060340"/>
              <a:gd name="connsiteX2" fmla="*/ 4269164 w 4374103"/>
              <a:gd name="connsiteY2" fmla="*/ 0 h 3060340"/>
              <a:gd name="connsiteX3" fmla="*/ 4374103 w 4374103"/>
              <a:gd name="connsiteY3" fmla="*/ 104939 h 3060340"/>
              <a:gd name="connsiteX4" fmla="*/ 4374103 w 4374103"/>
              <a:gd name="connsiteY4" fmla="*/ 2955401 h 3060340"/>
              <a:gd name="connsiteX5" fmla="*/ 4269164 w 4374103"/>
              <a:gd name="connsiteY5" fmla="*/ 3060340 h 3060340"/>
              <a:gd name="connsiteX6" fmla="*/ 122756 w 4374103"/>
              <a:gd name="connsiteY6" fmla="*/ 3060340 h 3060340"/>
              <a:gd name="connsiteX7" fmla="*/ 17817 w 4374103"/>
              <a:gd name="connsiteY7" fmla="*/ 2955401 h 3060340"/>
              <a:gd name="connsiteX8" fmla="*/ 17818 w 4374103"/>
              <a:gd name="connsiteY8" fmla="*/ 1843385 h 3060340"/>
              <a:gd name="connsiteX9" fmla="*/ 163868 w 4374103"/>
              <a:gd name="connsiteY9" fmla="*/ 1551285 h 3060340"/>
              <a:gd name="connsiteX10" fmla="*/ 14643 w 4374103"/>
              <a:gd name="connsiteY10" fmla="*/ 1252835 h 3060340"/>
              <a:gd name="connsiteX11" fmla="*/ 17817 w 4374103"/>
              <a:gd name="connsiteY11" fmla="*/ 104939 h 3060340"/>
              <a:gd name="connsiteX0" fmla="*/ 17817 w 4374103"/>
              <a:gd name="connsiteY0" fmla="*/ 104939 h 3060340"/>
              <a:gd name="connsiteX1" fmla="*/ 122756 w 4374103"/>
              <a:gd name="connsiteY1" fmla="*/ 0 h 3060340"/>
              <a:gd name="connsiteX2" fmla="*/ 4269164 w 4374103"/>
              <a:gd name="connsiteY2" fmla="*/ 0 h 3060340"/>
              <a:gd name="connsiteX3" fmla="*/ 4374103 w 4374103"/>
              <a:gd name="connsiteY3" fmla="*/ 104939 h 3060340"/>
              <a:gd name="connsiteX4" fmla="*/ 4374103 w 4374103"/>
              <a:gd name="connsiteY4" fmla="*/ 2955401 h 3060340"/>
              <a:gd name="connsiteX5" fmla="*/ 4269164 w 4374103"/>
              <a:gd name="connsiteY5" fmla="*/ 3060340 h 3060340"/>
              <a:gd name="connsiteX6" fmla="*/ 122756 w 4374103"/>
              <a:gd name="connsiteY6" fmla="*/ 3060340 h 3060340"/>
              <a:gd name="connsiteX7" fmla="*/ 17817 w 4374103"/>
              <a:gd name="connsiteY7" fmla="*/ 2955401 h 3060340"/>
              <a:gd name="connsiteX8" fmla="*/ 17818 w 4374103"/>
              <a:gd name="connsiteY8" fmla="*/ 1843385 h 3060340"/>
              <a:gd name="connsiteX9" fmla="*/ 163868 w 4374103"/>
              <a:gd name="connsiteY9" fmla="*/ 1551285 h 3060340"/>
              <a:gd name="connsiteX10" fmla="*/ 14643 w 4374103"/>
              <a:gd name="connsiteY10" fmla="*/ 1252835 h 3060340"/>
              <a:gd name="connsiteX11" fmla="*/ 17817 w 4374103"/>
              <a:gd name="connsiteY11" fmla="*/ 104939 h 3060340"/>
              <a:gd name="connsiteX0" fmla="*/ 24626 w 4380912"/>
              <a:gd name="connsiteY0" fmla="*/ 104939 h 3060340"/>
              <a:gd name="connsiteX1" fmla="*/ 129565 w 4380912"/>
              <a:gd name="connsiteY1" fmla="*/ 0 h 3060340"/>
              <a:gd name="connsiteX2" fmla="*/ 4275973 w 4380912"/>
              <a:gd name="connsiteY2" fmla="*/ 0 h 3060340"/>
              <a:gd name="connsiteX3" fmla="*/ 4380912 w 4380912"/>
              <a:gd name="connsiteY3" fmla="*/ 104939 h 3060340"/>
              <a:gd name="connsiteX4" fmla="*/ 4380912 w 4380912"/>
              <a:gd name="connsiteY4" fmla="*/ 2955401 h 3060340"/>
              <a:gd name="connsiteX5" fmla="*/ 4275973 w 4380912"/>
              <a:gd name="connsiteY5" fmla="*/ 3060340 h 3060340"/>
              <a:gd name="connsiteX6" fmla="*/ 129565 w 4380912"/>
              <a:gd name="connsiteY6" fmla="*/ 3060340 h 3060340"/>
              <a:gd name="connsiteX7" fmla="*/ 24626 w 4380912"/>
              <a:gd name="connsiteY7" fmla="*/ 2955401 h 3060340"/>
              <a:gd name="connsiteX8" fmla="*/ 24627 w 4380912"/>
              <a:gd name="connsiteY8" fmla="*/ 1843385 h 3060340"/>
              <a:gd name="connsiteX9" fmla="*/ 265927 w 4380912"/>
              <a:gd name="connsiteY9" fmla="*/ 1551285 h 3060340"/>
              <a:gd name="connsiteX10" fmla="*/ 21452 w 4380912"/>
              <a:gd name="connsiteY10" fmla="*/ 1252835 h 3060340"/>
              <a:gd name="connsiteX11" fmla="*/ 24626 w 4380912"/>
              <a:gd name="connsiteY11" fmla="*/ 104939 h 3060340"/>
              <a:gd name="connsiteX0" fmla="*/ 17818 w 4374104"/>
              <a:gd name="connsiteY0" fmla="*/ 104939 h 3060340"/>
              <a:gd name="connsiteX1" fmla="*/ 122757 w 4374104"/>
              <a:gd name="connsiteY1" fmla="*/ 0 h 3060340"/>
              <a:gd name="connsiteX2" fmla="*/ 4269165 w 4374104"/>
              <a:gd name="connsiteY2" fmla="*/ 0 h 3060340"/>
              <a:gd name="connsiteX3" fmla="*/ 4374104 w 4374104"/>
              <a:gd name="connsiteY3" fmla="*/ 104939 h 3060340"/>
              <a:gd name="connsiteX4" fmla="*/ 4374104 w 4374104"/>
              <a:gd name="connsiteY4" fmla="*/ 2955401 h 3060340"/>
              <a:gd name="connsiteX5" fmla="*/ 4269165 w 4374104"/>
              <a:gd name="connsiteY5" fmla="*/ 3060340 h 3060340"/>
              <a:gd name="connsiteX6" fmla="*/ 122757 w 4374104"/>
              <a:gd name="connsiteY6" fmla="*/ 3060340 h 3060340"/>
              <a:gd name="connsiteX7" fmla="*/ 17818 w 4374104"/>
              <a:gd name="connsiteY7" fmla="*/ 2955401 h 3060340"/>
              <a:gd name="connsiteX8" fmla="*/ 17819 w 4374104"/>
              <a:gd name="connsiteY8" fmla="*/ 1843385 h 3060340"/>
              <a:gd name="connsiteX9" fmla="*/ 163869 w 4374104"/>
              <a:gd name="connsiteY9" fmla="*/ 1541760 h 3060340"/>
              <a:gd name="connsiteX10" fmla="*/ 14644 w 4374104"/>
              <a:gd name="connsiteY10" fmla="*/ 1252835 h 3060340"/>
              <a:gd name="connsiteX11" fmla="*/ 17818 w 4374104"/>
              <a:gd name="connsiteY11" fmla="*/ 104939 h 3060340"/>
              <a:gd name="connsiteX0" fmla="*/ 15791 w 4372077"/>
              <a:gd name="connsiteY0" fmla="*/ 104939 h 3060340"/>
              <a:gd name="connsiteX1" fmla="*/ 120730 w 4372077"/>
              <a:gd name="connsiteY1" fmla="*/ 0 h 3060340"/>
              <a:gd name="connsiteX2" fmla="*/ 4267138 w 4372077"/>
              <a:gd name="connsiteY2" fmla="*/ 0 h 3060340"/>
              <a:gd name="connsiteX3" fmla="*/ 4372077 w 4372077"/>
              <a:gd name="connsiteY3" fmla="*/ 104939 h 3060340"/>
              <a:gd name="connsiteX4" fmla="*/ 4372077 w 4372077"/>
              <a:gd name="connsiteY4" fmla="*/ 2955401 h 3060340"/>
              <a:gd name="connsiteX5" fmla="*/ 4267138 w 4372077"/>
              <a:gd name="connsiteY5" fmla="*/ 3060340 h 3060340"/>
              <a:gd name="connsiteX6" fmla="*/ 120730 w 4372077"/>
              <a:gd name="connsiteY6" fmla="*/ 3060340 h 3060340"/>
              <a:gd name="connsiteX7" fmla="*/ 15791 w 4372077"/>
              <a:gd name="connsiteY7" fmla="*/ 2955401 h 3060340"/>
              <a:gd name="connsiteX8" fmla="*/ 15792 w 4372077"/>
              <a:gd name="connsiteY8" fmla="*/ 1843385 h 3060340"/>
              <a:gd name="connsiteX9" fmla="*/ 161842 w 4372077"/>
              <a:gd name="connsiteY9" fmla="*/ 1541760 h 3060340"/>
              <a:gd name="connsiteX10" fmla="*/ 12617 w 4372077"/>
              <a:gd name="connsiteY10" fmla="*/ 1252835 h 3060340"/>
              <a:gd name="connsiteX11" fmla="*/ 15791 w 4372077"/>
              <a:gd name="connsiteY11" fmla="*/ 104939 h 3060340"/>
              <a:gd name="connsiteX0" fmla="*/ 3174 w 4359460"/>
              <a:gd name="connsiteY0" fmla="*/ 104939 h 3060340"/>
              <a:gd name="connsiteX1" fmla="*/ 108113 w 4359460"/>
              <a:gd name="connsiteY1" fmla="*/ 0 h 3060340"/>
              <a:gd name="connsiteX2" fmla="*/ 4254521 w 4359460"/>
              <a:gd name="connsiteY2" fmla="*/ 0 h 3060340"/>
              <a:gd name="connsiteX3" fmla="*/ 4359460 w 4359460"/>
              <a:gd name="connsiteY3" fmla="*/ 104939 h 3060340"/>
              <a:gd name="connsiteX4" fmla="*/ 4359460 w 4359460"/>
              <a:gd name="connsiteY4" fmla="*/ 2955401 h 3060340"/>
              <a:gd name="connsiteX5" fmla="*/ 4254521 w 4359460"/>
              <a:gd name="connsiteY5" fmla="*/ 3060340 h 3060340"/>
              <a:gd name="connsiteX6" fmla="*/ 108113 w 4359460"/>
              <a:gd name="connsiteY6" fmla="*/ 3060340 h 3060340"/>
              <a:gd name="connsiteX7" fmla="*/ 3174 w 4359460"/>
              <a:gd name="connsiteY7" fmla="*/ 2955401 h 3060340"/>
              <a:gd name="connsiteX8" fmla="*/ 3175 w 4359460"/>
              <a:gd name="connsiteY8" fmla="*/ 1843385 h 3060340"/>
              <a:gd name="connsiteX9" fmla="*/ 149225 w 4359460"/>
              <a:gd name="connsiteY9" fmla="*/ 1541760 h 3060340"/>
              <a:gd name="connsiteX10" fmla="*/ 0 w 4359460"/>
              <a:gd name="connsiteY10" fmla="*/ 1252835 h 3060340"/>
              <a:gd name="connsiteX11" fmla="*/ 3174 w 4359460"/>
              <a:gd name="connsiteY11" fmla="*/ 104939 h 3060340"/>
              <a:gd name="connsiteX0" fmla="*/ 3174 w 4359460"/>
              <a:gd name="connsiteY0" fmla="*/ 104939 h 3060340"/>
              <a:gd name="connsiteX1" fmla="*/ 108113 w 4359460"/>
              <a:gd name="connsiteY1" fmla="*/ 0 h 3060340"/>
              <a:gd name="connsiteX2" fmla="*/ 4254521 w 4359460"/>
              <a:gd name="connsiteY2" fmla="*/ 0 h 3060340"/>
              <a:gd name="connsiteX3" fmla="*/ 4359460 w 4359460"/>
              <a:gd name="connsiteY3" fmla="*/ 104939 h 3060340"/>
              <a:gd name="connsiteX4" fmla="*/ 4359460 w 4359460"/>
              <a:gd name="connsiteY4" fmla="*/ 2955401 h 3060340"/>
              <a:gd name="connsiteX5" fmla="*/ 4254521 w 4359460"/>
              <a:gd name="connsiteY5" fmla="*/ 3060340 h 3060340"/>
              <a:gd name="connsiteX6" fmla="*/ 108113 w 4359460"/>
              <a:gd name="connsiteY6" fmla="*/ 3060340 h 3060340"/>
              <a:gd name="connsiteX7" fmla="*/ 3174 w 4359460"/>
              <a:gd name="connsiteY7" fmla="*/ 2955401 h 3060340"/>
              <a:gd name="connsiteX8" fmla="*/ 3175 w 4359460"/>
              <a:gd name="connsiteY8" fmla="*/ 1843385 h 3060340"/>
              <a:gd name="connsiteX9" fmla="*/ 149225 w 4359460"/>
              <a:gd name="connsiteY9" fmla="*/ 1541760 h 3060340"/>
              <a:gd name="connsiteX10" fmla="*/ 0 w 4359460"/>
              <a:gd name="connsiteY10" fmla="*/ 1252835 h 3060340"/>
              <a:gd name="connsiteX11" fmla="*/ 3174 w 4359460"/>
              <a:gd name="connsiteY11" fmla="*/ 104939 h 3060340"/>
              <a:gd name="connsiteX0" fmla="*/ 3174 w 4359460"/>
              <a:gd name="connsiteY0" fmla="*/ 104939 h 3060340"/>
              <a:gd name="connsiteX1" fmla="*/ 108113 w 4359460"/>
              <a:gd name="connsiteY1" fmla="*/ 0 h 3060340"/>
              <a:gd name="connsiteX2" fmla="*/ 4254521 w 4359460"/>
              <a:gd name="connsiteY2" fmla="*/ 0 h 3060340"/>
              <a:gd name="connsiteX3" fmla="*/ 4359460 w 4359460"/>
              <a:gd name="connsiteY3" fmla="*/ 104939 h 3060340"/>
              <a:gd name="connsiteX4" fmla="*/ 4359460 w 4359460"/>
              <a:gd name="connsiteY4" fmla="*/ 2955401 h 3060340"/>
              <a:gd name="connsiteX5" fmla="*/ 4254521 w 4359460"/>
              <a:gd name="connsiteY5" fmla="*/ 3060340 h 3060340"/>
              <a:gd name="connsiteX6" fmla="*/ 108113 w 4359460"/>
              <a:gd name="connsiteY6" fmla="*/ 3060340 h 3060340"/>
              <a:gd name="connsiteX7" fmla="*/ 3174 w 4359460"/>
              <a:gd name="connsiteY7" fmla="*/ 2955401 h 3060340"/>
              <a:gd name="connsiteX8" fmla="*/ 3175 w 4359460"/>
              <a:gd name="connsiteY8" fmla="*/ 1843385 h 3060340"/>
              <a:gd name="connsiteX9" fmla="*/ 149225 w 4359460"/>
              <a:gd name="connsiteY9" fmla="*/ 1541760 h 3060340"/>
              <a:gd name="connsiteX10" fmla="*/ 0 w 4359460"/>
              <a:gd name="connsiteY10" fmla="*/ 1252835 h 3060340"/>
              <a:gd name="connsiteX11" fmla="*/ 3174 w 4359460"/>
              <a:gd name="connsiteY11" fmla="*/ 104939 h 3060340"/>
              <a:gd name="connsiteX0" fmla="*/ 3758 w 4360044"/>
              <a:gd name="connsiteY0" fmla="*/ 104939 h 3060340"/>
              <a:gd name="connsiteX1" fmla="*/ 108697 w 4360044"/>
              <a:gd name="connsiteY1" fmla="*/ 0 h 3060340"/>
              <a:gd name="connsiteX2" fmla="*/ 4255105 w 4360044"/>
              <a:gd name="connsiteY2" fmla="*/ 0 h 3060340"/>
              <a:gd name="connsiteX3" fmla="*/ 4360044 w 4360044"/>
              <a:gd name="connsiteY3" fmla="*/ 104939 h 3060340"/>
              <a:gd name="connsiteX4" fmla="*/ 4360044 w 4360044"/>
              <a:gd name="connsiteY4" fmla="*/ 2955401 h 3060340"/>
              <a:gd name="connsiteX5" fmla="*/ 4255105 w 4360044"/>
              <a:gd name="connsiteY5" fmla="*/ 3060340 h 3060340"/>
              <a:gd name="connsiteX6" fmla="*/ 108697 w 4360044"/>
              <a:gd name="connsiteY6" fmla="*/ 3060340 h 3060340"/>
              <a:gd name="connsiteX7" fmla="*/ 3758 w 4360044"/>
              <a:gd name="connsiteY7" fmla="*/ 2955401 h 3060340"/>
              <a:gd name="connsiteX8" fmla="*/ 3759 w 4360044"/>
              <a:gd name="connsiteY8" fmla="*/ 1843385 h 3060340"/>
              <a:gd name="connsiteX9" fmla="*/ 149809 w 4360044"/>
              <a:gd name="connsiteY9" fmla="*/ 1541760 h 3060340"/>
              <a:gd name="connsiteX10" fmla="*/ 584 w 4360044"/>
              <a:gd name="connsiteY10" fmla="*/ 1252835 h 3060340"/>
              <a:gd name="connsiteX11" fmla="*/ 3758 w 4360044"/>
              <a:gd name="connsiteY11" fmla="*/ 104939 h 3060340"/>
              <a:gd name="connsiteX0" fmla="*/ 13437 w 4369723"/>
              <a:gd name="connsiteY0" fmla="*/ 104939 h 3060340"/>
              <a:gd name="connsiteX1" fmla="*/ 118376 w 4369723"/>
              <a:gd name="connsiteY1" fmla="*/ 0 h 3060340"/>
              <a:gd name="connsiteX2" fmla="*/ 4264784 w 4369723"/>
              <a:gd name="connsiteY2" fmla="*/ 0 h 3060340"/>
              <a:gd name="connsiteX3" fmla="*/ 4369723 w 4369723"/>
              <a:gd name="connsiteY3" fmla="*/ 104939 h 3060340"/>
              <a:gd name="connsiteX4" fmla="*/ 4369723 w 4369723"/>
              <a:gd name="connsiteY4" fmla="*/ 2955401 h 3060340"/>
              <a:gd name="connsiteX5" fmla="*/ 4264784 w 4369723"/>
              <a:gd name="connsiteY5" fmla="*/ 3060340 h 3060340"/>
              <a:gd name="connsiteX6" fmla="*/ 118376 w 4369723"/>
              <a:gd name="connsiteY6" fmla="*/ 3060340 h 3060340"/>
              <a:gd name="connsiteX7" fmla="*/ 13437 w 4369723"/>
              <a:gd name="connsiteY7" fmla="*/ 2955401 h 3060340"/>
              <a:gd name="connsiteX8" fmla="*/ 13438 w 4369723"/>
              <a:gd name="connsiteY8" fmla="*/ 1843385 h 3060340"/>
              <a:gd name="connsiteX9" fmla="*/ 159488 w 4369723"/>
              <a:gd name="connsiteY9" fmla="*/ 1538585 h 3060340"/>
              <a:gd name="connsiteX10" fmla="*/ 10263 w 4369723"/>
              <a:gd name="connsiteY10" fmla="*/ 1252835 h 3060340"/>
              <a:gd name="connsiteX11" fmla="*/ 13437 w 4369723"/>
              <a:gd name="connsiteY11" fmla="*/ 104939 h 3060340"/>
              <a:gd name="connsiteX0" fmla="*/ 13437 w 4369723"/>
              <a:gd name="connsiteY0" fmla="*/ 104939 h 3060340"/>
              <a:gd name="connsiteX1" fmla="*/ 118376 w 4369723"/>
              <a:gd name="connsiteY1" fmla="*/ 0 h 3060340"/>
              <a:gd name="connsiteX2" fmla="*/ 4264784 w 4369723"/>
              <a:gd name="connsiteY2" fmla="*/ 0 h 3060340"/>
              <a:gd name="connsiteX3" fmla="*/ 4369723 w 4369723"/>
              <a:gd name="connsiteY3" fmla="*/ 104939 h 3060340"/>
              <a:gd name="connsiteX4" fmla="*/ 4369723 w 4369723"/>
              <a:gd name="connsiteY4" fmla="*/ 2955401 h 3060340"/>
              <a:gd name="connsiteX5" fmla="*/ 4264784 w 4369723"/>
              <a:gd name="connsiteY5" fmla="*/ 3060340 h 3060340"/>
              <a:gd name="connsiteX6" fmla="*/ 118376 w 4369723"/>
              <a:gd name="connsiteY6" fmla="*/ 3060340 h 3060340"/>
              <a:gd name="connsiteX7" fmla="*/ 13437 w 4369723"/>
              <a:gd name="connsiteY7" fmla="*/ 2955401 h 3060340"/>
              <a:gd name="connsiteX8" fmla="*/ 13438 w 4369723"/>
              <a:gd name="connsiteY8" fmla="*/ 1843385 h 3060340"/>
              <a:gd name="connsiteX9" fmla="*/ 159488 w 4369723"/>
              <a:gd name="connsiteY9" fmla="*/ 1538585 h 3060340"/>
              <a:gd name="connsiteX10" fmla="*/ 10263 w 4369723"/>
              <a:gd name="connsiteY10" fmla="*/ 1252835 h 3060340"/>
              <a:gd name="connsiteX11" fmla="*/ 13437 w 4369723"/>
              <a:gd name="connsiteY11" fmla="*/ 104939 h 3060340"/>
              <a:gd name="connsiteX0" fmla="*/ 10818 w 4367104"/>
              <a:gd name="connsiteY0" fmla="*/ 104939 h 3060340"/>
              <a:gd name="connsiteX1" fmla="*/ 115757 w 4367104"/>
              <a:gd name="connsiteY1" fmla="*/ 0 h 3060340"/>
              <a:gd name="connsiteX2" fmla="*/ 4262165 w 4367104"/>
              <a:gd name="connsiteY2" fmla="*/ 0 h 3060340"/>
              <a:gd name="connsiteX3" fmla="*/ 4367104 w 4367104"/>
              <a:gd name="connsiteY3" fmla="*/ 104939 h 3060340"/>
              <a:gd name="connsiteX4" fmla="*/ 4367104 w 4367104"/>
              <a:gd name="connsiteY4" fmla="*/ 2955401 h 3060340"/>
              <a:gd name="connsiteX5" fmla="*/ 4262165 w 4367104"/>
              <a:gd name="connsiteY5" fmla="*/ 3060340 h 3060340"/>
              <a:gd name="connsiteX6" fmla="*/ 115757 w 4367104"/>
              <a:gd name="connsiteY6" fmla="*/ 3060340 h 3060340"/>
              <a:gd name="connsiteX7" fmla="*/ 10818 w 4367104"/>
              <a:gd name="connsiteY7" fmla="*/ 2955401 h 3060340"/>
              <a:gd name="connsiteX8" fmla="*/ 10819 w 4367104"/>
              <a:gd name="connsiteY8" fmla="*/ 1843385 h 3060340"/>
              <a:gd name="connsiteX9" fmla="*/ 156869 w 4367104"/>
              <a:gd name="connsiteY9" fmla="*/ 1538585 h 3060340"/>
              <a:gd name="connsiteX10" fmla="*/ 7644 w 4367104"/>
              <a:gd name="connsiteY10" fmla="*/ 1252835 h 3060340"/>
              <a:gd name="connsiteX11" fmla="*/ 10818 w 4367104"/>
              <a:gd name="connsiteY11" fmla="*/ 104939 h 3060340"/>
              <a:gd name="connsiteX0" fmla="*/ 10818 w 4367104"/>
              <a:gd name="connsiteY0" fmla="*/ 104939 h 3060340"/>
              <a:gd name="connsiteX1" fmla="*/ 115757 w 4367104"/>
              <a:gd name="connsiteY1" fmla="*/ 0 h 3060340"/>
              <a:gd name="connsiteX2" fmla="*/ 4262165 w 4367104"/>
              <a:gd name="connsiteY2" fmla="*/ 0 h 3060340"/>
              <a:gd name="connsiteX3" fmla="*/ 4367104 w 4367104"/>
              <a:gd name="connsiteY3" fmla="*/ 104939 h 3060340"/>
              <a:gd name="connsiteX4" fmla="*/ 4367104 w 4367104"/>
              <a:gd name="connsiteY4" fmla="*/ 2955401 h 3060340"/>
              <a:gd name="connsiteX5" fmla="*/ 4262165 w 4367104"/>
              <a:gd name="connsiteY5" fmla="*/ 3060340 h 3060340"/>
              <a:gd name="connsiteX6" fmla="*/ 115757 w 4367104"/>
              <a:gd name="connsiteY6" fmla="*/ 3060340 h 3060340"/>
              <a:gd name="connsiteX7" fmla="*/ 10818 w 4367104"/>
              <a:gd name="connsiteY7" fmla="*/ 2955401 h 3060340"/>
              <a:gd name="connsiteX8" fmla="*/ 10819 w 4367104"/>
              <a:gd name="connsiteY8" fmla="*/ 1843385 h 3060340"/>
              <a:gd name="connsiteX9" fmla="*/ 156869 w 4367104"/>
              <a:gd name="connsiteY9" fmla="*/ 1538585 h 3060340"/>
              <a:gd name="connsiteX10" fmla="*/ 7644 w 4367104"/>
              <a:gd name="connsiteY10" fmla="*/ 1252835 h 3060340"/>
              <a:gd name="connsiteX11" fmla="*/ 10818 w 4367104"/>
              <a:gd name="connsiteY11" fmla="*/ 104939 h 3060340"/>
              <a:gd name="connsiteX0" fmla="*/ 3174 w 4359460"/>
              <a:gd name="connsiteY0" fmla="*/ 104939 h 3060340"/>
              <a:gd name="connsiteX1" fmla="*/ 108113 w 4359460"/>
              <a:gd name="connsiteY1" fmla="*/ 0 h 3060340"/>
              <a:gd name="connsiteX2" fmla="*/ 4254521 w 4359460"/>
              <a:gd name="connsiteY2" fmla="*/ 0 h 3060340"/>
              <a:gd name="connsiteX3" fmla="*/ 4359460 w 4359460"/>
              <a:gd name="connsiteY3" fmla="*/ 104939 h 3060340"/>
              <a:gd name="connsiteX4" fmla="*/ 4359460 w 4359460"/>
              <a:gd name="connsiteY4" fmla="*/ 2955401 h 3060340"/>
              <a:gd name="connsiteX5" fmla="*/ 4254521 w 4359460"/>
              <a:gd name="connsiteY5" fmla="*/ 3060340 h 3060340"/>
              <a:gd name="connsiteX6" fmla="*/ 108113 w 4359460"/>
              <a:gd name="connsiteY6" fmla="*/ 3060340 h 3060340"/>
              <a:gd name="connsiteX7" fmla="*/ 3174 w 4359460"/>
              <a:gd name="connsiteY7" fmla="*/ 2955401 h 3060340"/>
              <a:gd name="connsiteX8" fmla="*/ 3175 w 4359460"/>
              <a:gd name="connsiteY8" fmla="*/ 1843385 h 3060340"/>
              <a:gd name="connsiteX9" fmla="*/ 149225 w 4359460"/>
              <a:gd name="connsiteY9" fmla="*/ 1538585 h 3060340"/>
              <a:gd name="connsiteX10" fmla="*/ 0 w 4359460"/>
              <a:gd name="connsiteY10" fmla="*/ 1252835 h 3060340"/>
              <a:gd name="connsiteX11" fmla="*/ 3174 w 4359460"/>
              <a:gd name="connsiteY11" fmla="*/ 104939 h 3060340"/>
              <a:gd name="connsiteX0" fmla="*/ 3174 w 4359460"/>
              <a:gd name="connsiteY0" fmla="*/ 104939 h 3060340"/>
              <a:gd name="connsiteX1" fmla="*/ 108113 w 4359460"/>
              <a:gd name="connsiteY1" fmla="*/ 0 h 3060340"/>
              <a:gd name="connsiteX2" fmla="*/ 4254521 w 4359460"/>
              <a:gd name="connsiteY2" fmla="*/ 0 h 3060340"/>
              <a:gd name="connsiteX3" fmla="*/ 4359460 w 4359460"/>
              <a:gd name="connsiteY3" fmla="*/ 104939 h 3060340"/>
              <a:gd name="connsiteX4" fmla="*/ 4359460 w 4359460"/>
              <a:gd name="connsiteY4" fmla="*/ 2955401 h 3060340"/>
              <a:gd name="connsiteX5" fmla="*/ 4254521 w 4359460"/>
              <a:gd name="connsiteY5" fmla="*/ 3060340 h 3060340"/>
              <a:gd name="connsiteX6" fmla="*/ 108113 w 4359460"/>
              <a:gd name="connsiteY6" fmla="*/ 3060340 h 3060340"/>
              <a:gd name="connsiteX7" fmla="*/ 3174 w 4359460"/>
              <a:gd name="connsiteY7" fmla="*/ 2955401 h 3060340"/>
              <a:gd name="connsiteX8" fmla="*/ 3175 w 4359460"/>
              <a:gd name="connsiteY8" fmla="*/ 1843385 h 3060340"/>
              <a:gd name="connsiteX9" fmla="*/ 149225 w 4359460"/>
              <a:gd name="connsiteY9" fmla="*/ 1538585 h 3060340"/>
              <a:gd name="connsiteX10" fmla="*/ 0 w 4359460"/>
              <a:gd name="connsiteY10" fmla="*/ 1252835 h 3060340"/>
              <a:gd name="connsiteX11" fmla="*/ 3174 w 4359460"/>
              <a:gd name="connsiteY11" fmla="*/ 104939 h 3060340"/>
              <a:gd name="connsiteX0" fmla="*/ 3174 w 4359460"/>
              <a:gd name="connsiteY0" fmla="*/ 104939 h 3060340"/>
              <a:gd name="connsiteX1" fmla="*/ 108113 w 4359460"/>
              <a:gd name="connsiteY1" fmla="*/ 0 h 3060340"/>
              <a:gd name="connsiteX2" fmla="*/ 4254521 w 4359460"/>
              <a:gd name="connsiteY2" fmla="*/ 0 h 3060340"/>
              <a:gd name="connsiteX3" fmla="*/ 4359460 w 4359460"/>
              <a:gd name="connsiteY3" fmla="*/ 104939 h 3060340"/>
              <a:gd name="connsiteX4" fmla="*/ 4359460 w 4359460"/>
              <a:gd name="connsiteY4" fmla="*/ 2955401 h 3060340"/>
              <a:gd name="connsiteX5" fmla="*/ 4254521 w 4359460"/>
              <a:gd name="connsiteY5" fmla="*/ 3060340 h 3060340"/>
              <a:gd name="connsiteX6" fmla="*/ 108113 w 4359460"/>
              <a:gd name="connsiteY6" fmla="*/ 3060340 h 3060340"/>
              <a:gd name="connsiteX7" fmla="*/ 3174 w 4359460"/>
              <a:gd name="connsiteY7" fmla="*/ 2955401 h 3060340"/>
              <a:gd name="connsiteX8" fmla="*/ 3175 w 4359460"/>
              <a:gd name="connsiteY8" fmla="*/ 1843385 h 3060340"/>
              <a:gd name="connsiteX9" fmla="*/ 149225 w 4359460"/>
              <a:gd name="connsiteY9" fmla="*/ 1538585 h 3060340"/>
              <a:gd name="connsiteX10" fmla="*/ 0 w 4359460"/>
              <a:gd name="connsiteY10" fmla="*/ 1252835 h 3060340"/>
              <a:gd name="connsiteX11" fmla="*/ 3174 w 4359460"/>
              <a:gd name="connsiteY11" fmla="*/ 104939 h 3060340"/>
              <a:gd name="connsiteX0" fmla="*/ 3174 w 4359460"/>
              <a:gd name="connsiteY0" fmla="*/ 104939 h 3060340"/>
              <a:gd name="connsiteX1" fmla="*/ 108113 w 4359460"/>
              <a:gd name="connsiteY1" fmla="*/ 0 h 3060340"/>
              <a:gd name="connsiteX2" fmla="*/ 4254521 w 4359460"/>
              <a:gd name="connsiteY2" fmla="*/ 0 h 3060340"/>
              <a:gd name="connsiteX3" fmla="*/ 4359460 w 4359460"/>
              <a:gd name="connsiteY3" fmla="*/ 104939 h 3060340"/>
              <a:gd name="connsiteX4" fmla="*/ 4359460 w 4359460"/>
              <a:gd name="connsiteY4" fmla="*/ 2955401 h 3060340"/>
              <a:gd name="connsiteX5" fmla="*/ 4254521 w 4359460"/>
              <a:gd name="connsiteY5" fmla="*/ 3060340 h 3060340"/>
              <a:gd name="connsiteX6" fmla="*/ 108113 w 4359460"/>
              <a:gd name="connsiteY6" fmla="*/ 3060340 h 3060340"/>
              <a:gd name="connsiteX7" fmla="*/ 3174 w 4359460"/>
              <a:gd name="connsiteY7" fmla="*/ 2955401 h 3060340"/>
              <a:gd name="connsiteX8" fmla="*/ 3175 w 4359460"/>
              <a:gd name="connsiteY8" fmla="*/ 1843385 h 3060340"/>
              <a:gd name="connsiteX9" fmla="*/ 149225 w 4359460"/>
              <a:gd name="connsiteY9" fmla="*/ 1538585 h 3060340"/>
              <a:gd name="connsiteX10" fmla="*/ 0 w 4359460"/>
              <a:gd name="connsiteY10" fmla="*/ 1252835 h 3060340"/>
              <a:gd name="connsiteX11" fmla="*/ 3174 w 4359460"/>
              <a:gd name="connsiteY11" fmla="*/ 104939 h 3060340"/>
              <a:gd name="connsiteX0" fmla="*/ 3174 w 4359460"/>
              <a:gd name="connsiteY0" fmla="*/ 104939 h 3060340"/>
              <a:gd name="connsiteX1" fmla="*/ 108113 w 4359460"/>
              <a:gd name="connsiteY1" fmla="*/ 0 h 3060340"/>
              <a:gd name="connsiteX2" fmla="*/ 4254521 w 4359460"/>
              <a:gd name="connsiteY2" fmla="*/ 0 h 3060340"/>
              <a:gd name="connsiteX3" fmla="*/ 4359460 w 4359460"/>
              <a:gd name="connsiteY3" fmla="*/ 104939 h 3060340"/>
              <a:gd name="connsiteX4" fmla="*/ 4359460 w 4359460"/>
              <a:gd name="connsiteY4" fmla="*/ 2955401 h 3060340"/>
              <a:gd name="connsiteX5" fmla="*/ 4254521 w 4359460"/>
              <a:gd name="connsiteY5" fmla="*/ 3060340 h 3060340"/>
              <a:gd name="connsiteX6" fmla="*/ 108113 w 4359460"/>
              <a:gd name="connsiteY6" fmla="*/ 3060340 h 3060340"/>
              <a:gd name="connsiteX7" fmla="*/ 3174 w 4359460"/>
              <a:gd name="connsiteY7" fmla="*/ 2955401 h 3060340"/>
              <a:gd name="connsiteX8" fmla="*/ 3175 w 4359460"/>
              <a:gd name="connsiteY8" fmla="*/ 1843385 h 3060340"/>
              <a:gd name="connsiteX9" fmla="*/ 149225 w 4359460"/>
              <a:gd name="connsiteY9" fmla="*/ 1538585 h 3060340"/>
              <a:gd name="connsiteX10" fmla="*/ 0 w 4359460"/>
              <a:gd name="connsiteY10" fmla="*/ 1252835 h 3060340"/>
              <a:gd name="connsiteX11" fmla="*/ 3174 w 4359460"/>
              <a:gd name="connsiteY11" fmla="*/ 104939 h 3060340"/>
              <a:gd name="connsiteX0" fmla="*/ 3174 w 4359460"/>
              <a:gd name="connsiteY0" fmla="*/ 104939 h 3060340"/>
              <a:gd name="connsiteX1" fmla="*/ 108113 w 4359460"/>
              <a:gd name="connsiteY1" fmla="*/ 0 h 3060340"/>
              <a:gd name="connsiteX2" fmla="*/ 4254521 w 4359460"/>
              <a:gd name="connsiteY2" fmla="*/ 0 h 3060340"/>
              <a:gd name="connsiteX3" fmla="*/ 4359460 w 4359460"/>
              <a:gd name="connsiteY3" fmla="*/ 104939 h 3060340"/>
              <a:gd name="connsiteX4" fmla="*/ 4359460 w 4359460"/>
              <a:gd name="connsiteY4" fmla="*/ 2955401 h 3060340"/>
              <a:gd name="connsiteX5" fmla="*/ 4254521 w 4359460"/>
              <a:gd name="connsiteY5" fmla="*/ 3060340 h 3060340"/>
              <a:gd name="connsiteX6" fmla="*/ 108113 w 4359460"/>
              <a:gd name="connsiteY6" fmla="*/ 3060340 h 3060340"/>
              <a:gd name="connsiteX7" fmla="*/ 3174 w 4359460"/>
              <a:gd name="connsiteY7" fmla="*/ 2955401 h 3060340"/>
              <a:gd name="connsiteX8" fmla="*/ 3175 w 4359460"/>
              <a:gd name="connsiteY8" fmla="*/ 1843385 h 3060340"/>
              <a:gd name="connsiteX9" fmla="*/ 149225 w 4359460"/>
              <a:gd name="connsiteY9" fmla="*/ 1538585 h 3060340"/>
              <a:gd name="connsiteX10" fmla="*/ 0 w 4359460"/>
              <a:gd name="connsiteY10" fmla="*/ 1252835 h 3060340"/>
              <a:gd name="connsiteX11" fmla="*/ 3174 w 4359460"/>
              <a:gd name="connsiteY11" fmla="*/ 104939 h 3060340"/>
              <a:gd name="connsiteX0" fmla="*/ 3174 w 4359460"/>
              <a:gd name="connsiteY0" fmla="*/ 104939 h 3060340"/>
              <a:gd name="connsiteX1" fmla="*/ 108113 w 4359460"/>
              <a:gd name="connsiteY1" fmla="*/ 0 h 3060340"/>
              <a:gd name="connsiteX2" fmla="*/ 4254521 w 4359460"/>
              <a:gd name="connsiteY2" fmla="*/ 0 h 3060340"/>
              <a:gd name="connsiteX3" fmla="*/ 4359460 w 4359460"/>
              <a:gd name="connsiteY3" fmla="*/ 104939 h 3060340"/>
              <a:gd name="connsiteX4" fmla="*/ 4359460 w 4359460"/>
              <a:gd name="connsiteY4" fmla="*/ 2955401 h 3060340"/>
              <a:gd name="connsiteX5" fmla="*/ 4254521 w 4359460"/>
              <a:gd name="connsiteY5" fmla="*/ 3060340 h 3060340"/>
              <a:gd name="connsiteX6" fmla="*/ 108113 w 4359460"/>
              <a:gd name="connsiteY6" fmla="*/ 3060340 h 3060340"/>
              <a:gd name="connsiteX7" fmla="*/ 3174 w 4359460"/>
              <a:gd name="connsiteY7" fmla="*/ 2955401 h 3060340"/>
              <a:gd name="connsiteX8" fmla="*/ 3175 w 4359460"/>
              <a:gd name="connsiteY8" fmla="*/ 1843385 h 3060340"/>
              <a:gd name="connsiteX9" fmla="*/ 149225 w 4359460"/>
              <a:gd name="connsiteY9" fmla="*/ 1538585 h 3060340"/>
              <a:gd name="connsiteX10" fmla="*/ 0 w 4359460"/>
              <a:gd name="connsiteY10" fmla="*/ 1252835 h 3060340"/>
              <a:gd name="connsiteX11" fmla="*/ 3174 w 4359460"/>
              <a:gd name="connsiteY11" fmla="*/ 104939 h 3060340"/>
              <a:gd name="connsiteX0" fmla="*/ 3174 w 4359460"/>
              <a:gd name="connsiteY0" fmla="*/ 104939 h 3060340"/>
              <a:gd name="connsiteX1" fmla="*/ 108113 w 4359460"/>
              <a:gd name="connsiteY1" fmla="*/ 0 h 3060340"/>
              <a:gd name="connsiteX2" fmla="*/ 4254521 w 4359460"/>
              <a:gd name="connsiteY2" fmla="*/ 0 h 3060340"/>
              <a:gd name="connsiteX3" fmla="*/ 4359460 w 4359460"/>
              <a:gd name="connsiteY3" fmla="*/ 104939 h 3060340"/>
              <a:gd name="connsiteX4" fmla="*/ 4359460 w 4359460"/>
              <a:gd name="connsiteY4" fmla="*/ 2955401 h 3060340"/>
              <a:gd name="connsiteX5" fmla="*/ 4254521 w 4359460"/>
              <a:gd name="connsiteY5" fmla="*/ 3060340 h 3060340"/>
              <a:gd name="connsiteX6" fmla="*/ 108113 w 4359460"/>
              <a:gd name="connsiteY6" fmla="*/ 3060340 h 3060340"/>
              <a:gd name="connsiteX7" fmla="*/ 3174 w 4359460"/>
              <a:gd name="connsiteY7" fmla="*/ 2955401 h 3060340"/>
              <a:gd name="connsiteX8" fmla="*/ 3175 w 4359460"/>
              <a:gd name="connsiteY8" fmla="*/ 1843385 h 3060340"/>
              <a:gd name="connsiteX9" fmla="*/ 149225 w 4359460"/>
              <a:gd name="connsiteY9" fmla="*/ 1538585 h 3060340"/>
              <a:gd name="connsiteX10" fmla="*/ 0 w 4359460"/>
              <a:gd name="connsiteY10" fmla="*/ 1252835 h 3060340"/>
              <a:gd name="connsiteX11" fmla="*/ 3174 w 4359460"/>
              <a:gd name="connsiteY11" fmla="*/ 104939 h 3060340"/>
              <a:gd name="connsiteX0" fmla="*/ 3174 w 4359460"/>
              <a:gd name="connsiteY0" fmla="*/ 104939 h 3060340"/>
              <a:gd name="connsiteX1" fmla="*/ 108113 w 4359460"/>
              <a:gd name="connsiteY1" fmla="*/ 0 h 3060340"/>
              <a:gd name="connsiteX2" fmla="*/ 4254521 w 4359460"/>
              <a:gd name="connsiteY2" fmla="*/ 0 h 3060340"/>
              <a:gd name="connsiteX3" fmla="*/ 4359460 w 4359460"/>
              <a:gd name="connsiteY3" fmla="*/ 104939 h 3060340"/>
              <a:gd name="connsiteX4" fmla="*/ 4359460 w 4359460"/>
              <a:gd name="connsiteY4" fmla="*/ 2955401 h 3060340"/>
              <a:gd name="connsiteX5" fmla="*/ 4254521 w 4359460"/>
              <a:gd name="connsiteY5" fmla="*/ 3060340 h 3060340"/>
              <a:gd name="connsiteX6" fmla="*/ 108113 w 4359460"/>
              <a:gd name="connsiteY6" fmla="*/ 3060340 h 3060340"/>
              <a:gd name="connsiteX7" fmla="*/ 3174 w 4359460"/>
              <a:gd name="connsiteY7" fmla="*/ 2955401 h 3060340"/>
              <a:gd name="connsiteX8" fmla="*/ 3175 w 4359460"/>
              <a:gd name="connsiteY8" fmla="*/ 1843385 h 3060340"/>
              <a:gd name="connsiteX9" fmla="*/ 149225 w 4359460"/>
              <a:gd name="connsiteY9" fmla="*/ 1538585 h 3060340"/>
              <a:gd name="connsiteX10" fmla="*/ 0 w 4359460"/>
              <a:gd name="connsiteY10" fmla="*/ 1252835 h 3060340"/>
              <a:gd name="connsiteX11" fmla="*/ 3174 w 4359460"/>
              <a:gd name="connsiteY11" fmla="*/ 104939 h 306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59460" h="3060340">
                <a:moveTo>
                  <a:pt x="3174" y="104939"/>
                </a:moveTo>
                <a:cubicBezTo>
                  <a:pt x="3174" y="46983"/>
                  <a:pt x="50157" y="0"/>
                  <a:pt x="108113" y="0"/>
                </a:cubicBezTo>
                <a:lnTo>
                  <a:pt x="4254521" y="0"/>
                </a:lnTo>
                <a:cubicBezTo>
                  <a:pt x="4312477" y="0"/>
                  <a:pt x="4359460" y="46983"/>
                  <a:pt x="4359460" y="104939"/>
                </a:cubicBezTo>
                <a:lnTo>
                  <a:pt x="4359460" y="2955401"/>
                </a:lnTo>
                <a:cubicBezTo>
                  <a:pt x="4359460" y="3013357"/>
                  <a:pt x="4312477" y="3060340"/>
                  <a:pt x="4254521" y="3060340"/>
                </a:cubicBezTo>
                <a:lnTo>
                  <a:pt x="108113" y="3060340"/>
                </a:lnTo>
                <a:cubicBezTo>
                  <a:pt x="50157" y="3060340"/>
                  <a:pt x="3174" y="3013357"/>
                  <a:pt x="3174" y="2955401"/>
                </a:cubicBezTo>
                <a:cubicBezTo>
                  <a:pt x="3174" y="2584729"/>
                  <a:pt x="3175" y="2214057"/>
                  <a:pt x="3175" y="1843385"/>
                </a:cubicBezTo>
                <a:cubicBezTo>
                  <a:pt x="2117" y="1680274"/>
                  <a:pt x="149754" y="1630660"/>
                  <a:pt x="149225" y="1538585"/>
                </a:cubicBezTo>
                <a:cubicBezTo>
                  <a:pt x="148696" y="1446510"/>
                  <a:pt x="8467" y="1425101"/>
                  <a:pt x="0" y="1252835"/>
                </a:cubicBezTo>
                <a:lnTo>
                  <a:pt x="3174" y="104939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</p:spPr>
        <p:txBody>
          <a:bodyPr lIns="828000" anchor="ctr" anchorCtr="0"/>
          <a:lstStyle>
            <a:lvl1pPr>
              <a:defRPr sz="4000" cap="all" baseline="0"/>
            </a:lvl1pPr>
          </a:lstStyle>
          <a:p>
            <a:r>
              <a:rPr lang="zh-CN" altLang="en-US" noProof="0"/>
              <a:t>单击此处编辑母版标题样式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05877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zh-CN" altLang="en-US" noProof="0"/>
              <a:t>单击此处编辑母版标题样式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 bwMode="gray">
          <a:xfrm>
            <a:off x="719667" y="4113547"/>
            <a:ext cx="5184312" cy="2123741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  <a:endParaRPr lang="en-US" noProof="0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 bwMode="gray">
          <a:xfrm>
            <a:off x="6287445" y="4113547"/>
            <a:ext cx="5185152" cy="2123741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  <a:endParaRPr lang="en-US" noProof="0" dirty="0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0"/>
          </p:nvPr>
        </p:nvSpPr>
        <p:spPr bwMode="gray">
          <a:xfrm>
            <a:off x="6288021" y="1449251"/>
            <a:ext cx="5184576" cy="2376016"/>
          </a:xfrm>
          <a:solidFill>
            <a:schemeClr val="accent3"/>
          </a:solidFill>
        </p:spPr>
        <p:txBody>
          <a:bodyPr vert="horz" lIns="108000" tIns="72000" rIns="0" bIns="0" rtlCol="0">
            <a:noAutofit/>
          </a:bodyPr>
          <a:lstStyle>
            <a:lvl1pPr>
              <a:defRPr lang="de-DE" b="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7" name="Bildplatzhalter 5"/>
          <p:cNvSpPr>
            <a:spLocks noGrp="1"/>
          </p:cNvSpPr>
          <p:nvPr>
            <p:ph type="pic" sz="quarter" idx="11"/>
          </p:nvPr>
        </p:nvSpPr>
        <p:spPr bwMode="gray">
          <a:xfrm>
            <a:off x="719667" y="1448780"/>
            <a:ext cx="5184003" cy="2376016"/>
          </a:xfrm>
          <a:solidFill>
            <a:schemeClr val="accent3"/>
          </a:solidFill>
        </p:spPr>
        <p:txBody>
          <a:bodyPr vert="horz" lIns="108000" tIns="72000" rIns="0" bIns="0" rtlCol="0">
            <a:noAutofit/>
          </a:bodyPr>
          <a:lstStyle>
            <a:lvl1pPr>
              <a:defRPr lang="de-DE" b="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71862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zh-CN" altLang="en-US" noProof="0"/>
              <a:t>单击此处编辑母版标题样式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 bwMode="gray">
          <a:xfrm>
            <a:off x="719667" y="3249452"/>
            <a:ext cx="3263835" cy="298783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  <a:endParaRPr lang="en-US" noProof="0" dirty="0"/>
          </a:p>
        </p:txBody>
      </p:sp>
      <p:sp>
        <p:nvSpPr>
          <p:cNvPr id="7" name="Bildplatzhalter 5"/>
          <p:cNvSpPr>
            <a:spLocks noGrp="1"/>
          </p:cNvSpPr>
          <p:nvPr>
            <p:ph type="pic" sz="quarter" idx="11"/>
          </p:nvPr>
        </p:nvSpPr>
        <p:spPr bwMode="gray">
          <a:xfrm>
            <a:off x="719667" y="1448781"/>
            <a:ext cx="3263640" cy="1512887"/>
          </a:xfrm>
          <a:solidFill>
            <a:schemeClr val="accent3"/>
          </a:solidFill>
        </p:spPr>
        <p:txBody>
          <a:bodyPr vert="horz" lIns="108000" tIns="72000" rIns="0" bIns="0" rtlCol="0">
            <a:noAutofit/>
          </a:bodyPr>
          <a:lstStyle>
            <a:lvl1pPr>
              <a:defRPr lang="de-DE" b="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8" name="Inhaltsplatzhalter 2"/>
          <p:cNvSpPr>
            <a:spLocks noGrp="1"/>
          </p:cNvSpPr>
          <p:nvPr>
            <p:ph sz="half" idx="12"/>
          </p:nvPr>
        </p:nvSpPr>
        <p:spPr bwMode="gray">
          <a:xfrm>
            <a:off x="4464083" y="3249452"/>
            <a:ext cx="3263835" cy="298783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  <a:endParaRPr lang="en-US" noProof="0" dirty="0"/>
          </a:p>
        </p:txBody>
      </p:sp>
      <p:sp>
        <p:nvSpPr>
          <p:cNvPr id="9" name="Bildplatzhalter 5"/>
          <p:cNvSpPr>
            <a:spLocks noGrp="1"/>
          </p:cNvSpPr>
          <p:nvPr>
            <p:ph type="pic" sz="quarter" idx="13"/>
          </p:nvPr>
        </p:nvSpPr>
        <p:spPr bwMode="gray">
          <a:xfrm>
            <a:off x="4464083" y="1448781"/>
            <a:ext cx="3263640" cy="1512887"/>
          </a:xfrm>
          <a:solidFill>
            <a:schemeClr val="accent3"/>
          </a:solidFill>
        </p:spPr>
        <p:txBody>
          <a:bodyPr vert="horz" lIns="108000" tIns="72000" rIns="0" bIns="0" rtlCol="0">
            <a:noAutofit/>
          </a:bodyPr>
          <a:lstStyle>
            <a:lvl1pPr>
              <a:defRPr lang="de-DE" b="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10" name="Inhaltsplatzhalter 2"/>
          <p:cNvSpPr>
            <a:spLocks noGrp="1"/>
          </p:cNvSpPr>
          <p:nvPr>
            <p:ph sz="half" idx="14"/>
          </p:nvPr>
        </p:nvSpPr>
        <p:spPr bwMode="gray">
          <a:xfrm>
            <a:off x="8208499" y="3249452"/>
            <a:ext cx="3263835" cy="298783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  <a:endParaRPr lang="en-US" noProof="0" dirty="0"/>
          </a:p>
        </p:txBody>
      </p:sp>
      <p:sp>
        <p:nvSpPr>
          <p:cNvPr id="11" name="Bildplatzhalter 5"/>
          <p:cNvSpPr>
            <a:spLocks noGrp="1"/>
          </p:cNvSpPr>
          <p:nvPr>
            <p:ph type="pic" sz="quarter" idx="15"/>
          </p:nvPr>
        </p:nvSpPr>
        <p:spPr bwMode="gray">
          <a:xfrm>
            <a:off x="8208499" y="1448781"/>
            <a:ext cx="3263640" cy="1512887"/>
          </a:xfrm>
          <a:solidFill>
            <a:schemeClr val="accent3"/>
          </a:solidFill>
        </p:spPr>
        <p:txBody>
          <a:bodyPr vert="horz" lIns="108000" tIns="72000" rIns="0" bIns="0" rtlCol="0">
            <a:noAutofit/>
          </a:bodyPr>
          <a:lstStyle>
            <a:lvl1pPr>
              <a:defRPr lang="de-DE" b="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808881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zh-CN" altLang="en-US" noProof="0"/>
              <a:t>单击此处编辑母版标题样式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 bwMode="gray">
          <a:xfrm>
            <a:off x="719667" y="3933825"/>
            <a:ext cx="3263835" cy="2303463"/>
          </a:xfrm>
        </p:spPr>
        <p:txBody>
          <a:bodyPr/>
          <a:lstStyle>
            <a:lvl1pPr>
              <a:lnSpc>
                <a:spcPct val="100000"/>
              </a:lnSpc>
              <a:defRPr sz="12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defRPr sz="1200"/>
            </a:lvl2pPr>
            <a:lvl3pPr>
              <a:lnSpc>
                <a:spcPct val="100000"/>
              </a:lnSpc>
              <a:defRPr sz="1200"/>
            </a:lvl3pPr>
            <a:lvl4pPr>
              <a:lnSpc>
                <a:spcPct val="100000"/>
              </a:lnSpc>
              <a:defRPr sz="1200"/>
            </a:lvl4pPr>
            <a:lvl5pPr>
              <a:lnSpc>
                <a:spcPct val="100000"/>
              </a:lnSpc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  <a:endParaRPr lang="en-US" noProof="0" dirty="0"/>
          </a:p>
        </p:txBody>
      </p:sp>
      <p:sp>
        <p:nvSpPr>
          <p:cNvPr id="8" name="Inhaltsplatzhalter 2"/>
          <p:cNvSpPr>
            <a:spLocks noGrp="1"/>
          </p:cNvSpPr>
          <p:nvPr>
            <p:ph sz="half" idx="12"/>
          </p:nvPr>
        </p:nvSpPr>
        <p:spPr bwMode="gray">
          <a:xfrm>
            <a:off x="4464083" y="3933825"/>
            <a:ext cx="3263835" cy="2303463"/>
          </a:xfrm>
        </p:spPr>
        <p:txBody>
          <a:bodyPr/>
          <a:lstStyle>
            <a:lvl1pPr>
              <a:lnSpc>
                <a:spcPct val="100000"/>
              </a:lnSpc>
              <a:defRPr sz="12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defRPr sz="1200"/>
            </a:lvl2pPr>
            <a:lvl3pPr>
              <a:lnSpc>
                <a:spcPct val="100000"/>
              </a:lnSpc>
              <a:defRPr sz="1200"/>
            </a:lvl3pPr>
            <a:lvl4pPr>
              <a:lnSpc>
                <a:spcPct val="100000"/>
              </a:lnSpc>
              <a:defRPr sz="1200"/>
            </a:lvl4pPr>
            <a:lvl5pPr>
              <a:lnSpc>
                <a:spcPct val="100000"/>
              </a:lnSpc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  <a:endParaRPr lang="en-US" noProof="0" dirty="0"/>
          </a:p>
        </p:txBody>
      </p:sp>
      <p:sp>
        <p:nvSpPr>
          <p:cNvPr id="10" name="Inhaltsplatzhalter 2"/>
          <p:cNvSpPr>
            <a:spLocks noGrp="1"/>
          </p:cNvSpPr>
          <p:nvPr>
            <p:ph sz="half" idx="14"/>
          </p:nvPr>
        </p:nvSpPr>
        <p:spPr bwMode="gray">
          <a:xfrm>
            <a:off x="8208499" y="3933825"/>
            <a:ext cx="3263835" cy="2303463"/>
          </a:xfrm>
        </p:spPr>
        <p:txBody>
          <a:bodyPr/>
          <a:lstStyle>
            <a:lvl1pPr>
              <a:lnSpc>
                <a:spcPct val="100000"/>
              </a:lnSpc>
              <a:defRPr sz="12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defRPr sz="1200"/>
            </a:lvl2pPr>
            <a:lvl3pPr>
              <a:lnSpc>
                <a:spcPct val="100000"/>
              </a:lnSpc>
              <a:defRPr sz="1200"/>
            </a:lvl3pPr>
            <a:lvl4pPr>
              <a:lnSpc>
                <a:spcPct val="100000"/>
              </a:lnSpc>
              <a:defRPr sz="1200"/>
            </a:lvl4pPr>
            <a:lvl5pPr>
              <a:lnSpc>
                <a:spcPct val="100000"/>
              </a:lnSpc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386492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zh-CN" altLang="en-US" noProof="0"/>
              <a:t>单击此处编辑母版标题样式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754967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61603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1999" cy="6858000"/>
          </a:xfrm>
          <a:custGeom>
            <a:avLst/>
            <a:gdLst/>
            <a:ahLst/>
            <a:cxnLst/>
            <a:rect l="l" t="t" r="r" b="b"/>
            <a:pathLst>
              <a:path w="9143999" h="6858000">
                <a:moveTo>
                  <a:pt x="612372" y="1992313"/>
                </a:moveTo>
                <a:cubicBezTo>
                  <a:pt x="612356" y="1992313"/>
                  <a:pt x="539750" y="1992323"/>
                  <a:pt x="539750" y="2080926"/>
                </a:cubicBezTo>
                <a:lnTo>
                  <a:pt x="539750" y="3215658"/>
                </a:lnTo>
                <a:cubicBezTo>
                  <a:pt x="539750" y="3215694"/>
                  <a:pt x="539759" y="3282131"/>
                  <a:pt x="572949" y="3333808"/>
                </a:cubicBezTo>
                <a:lnTo>
                  <a:pt x="670469" y="3476573"/>
                </a:lnTo>
                <a:cubicBezTo>
                  <a:pt x="670490" y="3476602"/>
                  <a:pt x="705733" y="3528278"/>
                  <a:pt x="670469" y="3577492"/>
                </a:cubicBezTo>
                <a:lnTo>
                  <a:pt x="585398" y="3705488"/>
                </a:lnTo>
                <a:cubicBezTo>
                  <a:pt x="585370" y="3705529"/>
                  <a:pt x="539750" y="3771975"/>
                  <a:pt x="539750" y="3860560"/>
                </a:cubicBezTo>
                <a:lnTo>
                  <a:pt x="539750" y="4948524"/>
                </a:lnTo>
                <a:cubicBezTo>
                  <a:pt x="539750" y="4948597"/>
                  <a:pt x="539780" y="5037137"/>
                  <a:pt x="612372" y="5037137"/>
                </a:cubicBezTo>
                <a:lnTo>
                  <a:pt x="4803692" y="5037137"/>
                </a:lnTo>
                <a:cubicBezTo>
                  <a:pt x="4803738" y="5037137"/>
                  <a:pt x="4878388" y="5037111"/>
                  <a:pt x="4878388" y="4948524"/>
                </a:cubicBezTo>
                <a:lnTo>
                  <a:pt x="4878388" y="2080926"/>
                </a:lnTo>
                <a:cubicBezTo>
                  <a:pt x="4878388" y="2080849"/>
                  <a:pt x="4878356" y="1992313"/>
                  <a:pt x="4803692" y="1992313"/>
                </a:cubicBezTo>
                <a:close/>
                <a:moveTo>
                  <a:pt x="0" y="0"/>
                </a:moveTo>
                <a:lnTo>
                  <a:pt x="6178" y="0"/>
                </a:lnTo>
                <a:lnTo>
                  <a:pt x="323528" y="0"/>
                </a:lnTo>
                <a:lnTo>
                  <a:pt x="9143999" y="0"/>
                </a:lnTo>
                <a:lnTo>
                  <a:pt x="9143999" y="6858000"/>
                </a:lnTo>
                <a:lnTo>
                  <a:pt x="323528" y="6858000"/>
                </a:lnTo>
                <a:lnTo>
                  <a:pt x="617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lIns="108000" tIns="72000"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47461" y="2816932"/>
            <a:ext cx="4656517" cy="1404156"/>
          </a:xfrm>
        </p:spPr>
        <p:txBody>
          <a:bodyPr anchor="ctr" anchorCtr="0"/>
          <a:lstStyle>
            <a:lvl1pPr>
              <a:defRPr sz="4000" cap="all" baseline="0"/>
            </a:lvl1pPr>
          </a:lstStyle>
          <a:p>
            <a:r>
              <a:rPr lang="zh-CN" altLang="en-US" noProof="0"/>
              <a:t>单击此处编辑母版标题样式</a:t>
            </a:r>
            <a:endParaRPr lang="en-US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247461" y="4293096"/>
            <a:ext cx="4656517" cy="576064"/>
          </a:xfrm>
        </p:spPr>
        <p:txBody>
          <a:bodyPr/>
          <a:lstStyle>
            <a:lvl1pPr marL="0" indent="0" algn="l">
              <a:buNone/>
              <a:defRPr sz="1600" b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noProof="0"/>
              <a:t>单击此处编辑母版副标题样式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09896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4">
            <a:extLst>
              <a:ext uri="{FF2B5EF4-FFF2-40B4-BE49-F238E27FC236}">
                <a16:creationId xmlns:a16="http://schemas.microsoft.com/office/drawing/2014/main" id="{F23377CA-603C-4691-1B06-635CACA20C0C}"/>
              </a:ext>
            </a:extLst>
          </p:cNvPr>
          <p:cNvSpPr/>
          <p:nvPr/>
        </p:nvSpPr>
        <p:spPr>
          <a:xfrm>
            <a:off x="11640616" y="0"/>
            <a:ext cx="544314" cy="6858000"/>
          </a:xfrm>
          <a:custGeom>
            <a:avLst/>
            <a:gdLst/>
            <a:ahLst/>
            <a:cxnLst/>
            <a:rect l="l" t="t" r="r" b="b"/>
            <a:pathLst>
              <a:path w="272353" h="2828342">
                <a:moveTo>
                  <a:pt x="0" y="0"/>
                </a:moveTo>
                <a:lnTo>
                  <a:pt x="272353" y="0"/>
                </a:lnTo>
                <a:lnTo>
                  <a:pt x="272353" y="2828342"/>
                </a:lnTo>
                <a:lnTo>
                  <a:pt x="0" y="2828342"/>
                </a:lnTo>
                <a:close/>
              </a:path>
            </a:pathLst>
          </a:custGeom>
          <a:solidFill>
            <a:srgbClr val="0E1159"/>
          </a:solidFill>
          <a:ln w="19050"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F4C77905-C27D-62AB-7045-4B4C21A3CD08}"/>
              </a:ext>
            </a:extLst>
          </p:cNvPr>
          <p:cNvSpPr txBox="1"/>
          <p:nvPr/>
        </p:nvSpPr>
        <p:spPr>
          <a:xfrm>
            <a:off x="11157911" y="-180826"/>
            <a:ext cx="1034089" cy="10919685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360"/>
              </a:lnSpc>
            </a:pPr>
            <a:endParaRPr/>
          </a:p>
        </p:txBody>
      </p:sp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B894FAD9-BE61-167F-DA22-CD1AE392DE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1424" y="1196752"/>
            <a:ext cx="6075539" cy="4080429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" name="Rechteck 4">
            <a:extLst>
              <a:ext uri="{FF2B5EF4-FFF2-40B4-BE49-F238E27FC236}">
                <a16:creationId xmlns:a16="http://schemas.microsoft.com/office/drawing/2014/main" id="{5733EDC5-DDE2-4089-2424-B3583F17A47A}"/>
              </a:ext>
            </a:extLst>
          </p:cNvPr>
          <p:cNvSpPr/>
          <p:nvPr userDrawn="1"/>
        </p:nvSpPr>
        <p:spPr>
          <a:xfrm>
            <a:off x="738395" y="6406003"/>
            <a:ext cx="1639765" cy="230832"/>
          </a:xfrm>
          <a:prstGeom prst="rect">
            <a:avLst/>
          </a:prstGeom>
        </p:spPr>
        <p:txBody>
          <a:bodyPr vert="horz" wrap="none" lIns="0" tIns="0" rIns="0" bIns="0" rtlCol="0" anchor="ctr"/>
          <a:lstStyle/>
          <a:p>
            <a:r>
              <a:rPr lang="zh-CN" altLang="en-US" sz="900" b="1" dirty="0">
                <a:solidFill>
                  <a:prstClr val="black"/>
                </a:solidFill>
              </a:rPr>
              <a:t>阿特斯阳光电力集团股份有限公司</a:t>
            </a:r>
            <a:endParaRPr lang="de-DE" sz="900" b="1" dirty="0">
              <a:solidFill>
                <a:prstClr val="black"/>
              </a:solidFill>
            </a:endParaRPr>
          </a:p>
        </p:txBody>
      </p:sp>
      <p:pic>
        <p:nvPicPr>
          <p:cNvPr id="8" name="图片 7" descr="文本&#10;&#10;描述已自动生成">
            <a:extLst>
              <a:ext uri="{FF2B5EF4-FFF2-40B4-BE49-F238E27FC236}">
                <a16:creationId xmlns:a16="http://schemas.microsoft.com/office/drawing/2014/main" id="{A87C2B05-BD4C-0C6A-6DE1-976FCCDAD5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434" y="6368818"/>
            <a:ext cx="864171" cy="30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5958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5">
            <a:extLst>
              <a:ext uri="{FF2B5EF4-FFF2-40B4-BE49-F238E27FC236}">
                <a16:creationId xmlns:a16="http://schemas.microsoft.com/office/drawing/2014/main" id="{F4C77905-C27D-62AB-7045-4B4C21A3CD08}"/>
              </a:ext>
            </a:extLst>
          </p:cNvPr>
          <p:cNvSpPr txBox="1"/>
          <p:nvPr/>
        </p:nvSpPr>
        <p:spPr>
          <a:xfrm>
            <a:off x="11157911" y="-180826"/>
            <a:ext cx="1034089" cy="10919685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360"/>
              </a:lnSpc>
            </a:pPr>
            <a:endParaRPr/>
          </a:p>
        </p:txBody>
      </p:sp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B894FAD9-BE61-167F-DA22-CD1AE392DE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1424" y="1196752"/>
            <a:ext cx="6075539" cy="4080429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B39760C5-5E58-EF15-B186-7DEE2F05C0C2}"/>
              </a:ext>
            </a:extLst>
          </p:cNvPr>
          <p:cNvSpPr/>
          <p:nvPr userDrawn="1"/>
        </p:nvSpPr>
        <p:spPr>
          <a:xfrm>
            <a:off x="11640616" y="0"/>
            <a:ext cx="544314" cy="6858000"/>
          </a:xfrm>
          <a:custGeom>
            <a:avLst/>
            <a:gdLst/>
            <a:ahLst/>
            <a:cxnLst/>
            <a:rect l="l" t="t" r="r" b="b"/>
            <a:pathLst>
              <a:path w="272353" h="2828342">
                <a:moveTo>
                  <a:pt x="0" y="0"/>
                </a:moveTo>
                <a:lnTo>
                  <a:pt x="272353" y="0"/>
                </a:lnTo>
                <a:lnTo>
                  <a:pt x="272353" y="2828342"/>
                </a:lnTo>
                <a:lnTo>
                  <a:pt x="0" y="2828342"/>
                </a:lnTo>
                <a:close/>
              </a:path>
            </a:pathLst>
          </a:custGeom>
          <a:solidFill>
            <a:srgbClr val="0E1159"/>
          </a:solidFill>
          <a:ln w="19050"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Rechteck 4">
            <a:extLst>
              <a:ext uri="{FF2B5EF4-FFF2-40B4-BE49-F238E27FC236}">
                <a16:creationId xmlns:a16="http://schemas.microsoft.com/office/drawing/2014/main" id="{69A0A95A-D163-AE1C-FD7C-18E901A09691}"/>
              </a:ext>
            </a:extLst>
          </p:cNvPr>
          <p:cNvSpPr/>
          <p:nvPr userDrawn="1"/>
        </p:nvSpPr>
        <p:spPr>
          <a:xfrm>
            <a:off x="738395" y="6406003"/>
            <a:ext cx="1639765" cy="230832"/>
          </a:xfrm>
          <a:prstGeom prst="rect">
            <a:avLst/>
          </a:prstGeom>
        </p:spPr>
        <p:txBody>
          <a:bodyPr vert="horz" wrap="none" lIns="0" tIns="0" rIns="0" bIns="0" rtlCol="0" anchor="ctr"/>
          <a:lstStyle/>
          <a:p>
            <a:r>
              <a:rPr lang="zh-CN" altLang="en-US" sz="900" b="1" dirty="0">
                <a:solidFill>
                  <a:prstClr val="black"/>
                </a:solidFill>
              </a:rPr>
              <a:t>阿特斯阳光电力集团股份有限公司</a:t>
            </a:r>
            <a:endParaRPr lang="de-DE" sz="900" b="1" dirty="0">
              <a:solidFill>
                <a:prstClr val="black"/>
              </a:solidFill>
            </a:endParaRPr>
          </a:p>
        </p:txBody>
      </p:sp>
      <p:pic>
        <p:nvPicPr>
          <p:cNvPr id="8" name="图片 7" descr="文本&#10;&#10;描述已自动生成">
            <a:extLst>
              <a:ext uri="{FF2B5EF4-FFF2-40B4-BE49-F238E27FC236}">
                <a16:creationId xmlns:a16="http://schemas.microsoft.com/office/drawing/2014/main" id="{9A640C35-0FB4-0779-4E98-E6D7FB8FE7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434" y="6368818"/>
            <a:ext cx="864171" cy="30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1744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6">
            <a:extLst>
              <a:ext uri="{FF2B5EF4-FFF2-40B4-BE49-F238E27FC236}">
                <a16:creationId xmlns:a16="http://schemas.microsoft.com/office/drawing/2014/main" id="{5603F300-7B7A-9EC9-6491-4B393D614053}"/>
              </a:ext>
            </a:extLst>
          </p:cNvPr>
          <p:cNvSpPr/>
          <p:nvPr userDrawn="1"/>
        </p:nvSpPr>
        <p:spPr bwMode="gray">
          <a:xfrm>
            <a:off x="11453605" y="6377752"/>
            <a:ext cx="336037" cy="252028"/>
          </a:xfrm>
          <a:prstGeom prst="rect">
            <a:avLst/>
          </a:prstGeom>
        </p:spPr>
        <p:txBody>
          <a:bodyPr vert="horz" wrap="none" lIns="0" tIns="0" rIns="0" bIns="0" rtlCol="0" anchor="ctr"/>
          <a:lstStyle/>
          <a:p>
            <a:pPr algn="r"/>
            <a:fld id="{2B7A02E5-F12D-4CCE-9A27-21A0C1B727E0}" type="slidenum">
              <a:rPr lang="en-US" sz="900" smtClean="0">
                <a:solidFill>
                  <a:prstClr val="black"/>
                </a:solidFill>
              </a:rPr>
              <a:pPr algn="r"/>
              <a:t>‹#›</a:t>
            </a:fld>
            <a:endParaRPr lang="en-US" sz="900" dirty="0">
              <a:solidFill>
                <a:prstClr val="black"/>
              </a:solidFill>
            </a:endParaRPr>
          </a:p>
        </p:txBody>
      </p:sp>
      <p:sp>
        <p:nvSpPr>
          <p:cNvPr id="4" name="Rechteck 4">
            <a:extLst>
              <a:ext uri="{FF2B5EF4-FFF2-40B4-BE49-F238E27FC236}">
                <a16:creationId xmlns:a16="http://schemas.microsoft.com/office/drawing/2014/main" id="{6D884510-0951-2D49-1D5A-5609FF7D0D3D}"/>
              </a:ext>
            </a:extLst>
          </p:cNvPr>
          <p:cNvSpPr/>
          <p:nvPr userDrawn="1"/>
        </p:nvSpPr>
        <p:spPr>
          <a:xfrm>
            <a:off x="738395" y="6406003"/>
            <a:ext cx="1639765" cy="230832"/>
          </a:xfrm>
          <a:prstGeom prst="rect">
            <a:avLst/>
          </a:prstGeom>
        </p:spPr>
        <p:txBody>
          <a:bodyPr vert="horz" wrap="none" lIns="0" tIns="0" rIns="0" bIns="0" rtlCol="0" anchor="ctr"/>
          <a:lstStyle/>
          <a:p>
            <a:r>
              <a:rPr lang="zh-CN" altLang="en-US" sz="900" b="1" dirty="0">
                <a:solidFill>
                  <a:prstClr val="black"/>
                </a:solidFill>
              </a:rPr>
              <a:t>阿特斯阳光电力集团股份有限公司</a:t>
            </a:r>
            <a:endParaRPr lang="de-DE" sz="900" b="1" dirty="0">
              <a:solidFill>
                <a:prstClr val="black"/>
              </a:solidFill>
            </a:endParaRPr>
          </a:p>
        </p:txBody>
      </p:sp>
      <p:pic>
        <p:nvPicPr>
          <p:cNvPr id="7" name="图片 6" descr="文本&#10;&#10;描述已自动生成">
            <a:extLst>
              <a:ext uri="{FF2B5EF4-FFF2-40B4-BE49-F238E27FC236}">
                <a16:creationId xmlns:a16="http://schemas.microsoft.com/office/drawing/2014/main" id="{D64DE2EF-CC00-3A07-3F82-44714E0A2A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434" y="6368818"/>
            <a:ext cx="864171" cy="30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0741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zh-CN" altLang="en-US" noProof="0" dirty="0"/>
              <a:t>单击此处编辑母版标题样式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gray"/>
        <p:txBody>
          <a:bodyPr/>
          <a:lstStyle>
            <a:lvl1pPr marL="361950" indent="-361950">
              <a:spcBef>
                <a:spcPts val="600"/>
              </a:spcBef>
              <a:buFont typeface="+mj-lt"/>
              <a:buAutoNum type="arabicParenBoth"/>
              <a:defRPr sz="1600" b="0">
                <a:solidFill>
                  <a:schemeClr val="tx1"/>
                </a:solidFill>
              </a:defRPr>
            </a:lvl1pPr>
            <a:lvl2pPr marL="541338" indent="-179388">
              <a:buFont typeface="Arial" panose="020B0604020202020204" pitchFamily="34" charset="0"/>
              <a:buChar char="•"/>
              <a:defRPr sz="1600"/>
            </a:lvl2pPr>
            <a:lvl3pPr marL="715963" indent="-174625">
              <a:buSzPct val="100000"/>
              <a:buFont typeface="Symbol" panose="05050102010706020507" pitchFamily="18" charset="2"/>
              <a:buChar char="-"/>
              <a:defRPr sz="1600"/>
            </a:lvl3pPr>
            <a:lvl4pPr marL="898525" indent="-182563">
              <a:buFont typeface="Symbol" panose="05050102010706020507" pitchFamily="18" charset="2"/>
              <a:buChar char="-"/>
              <a:defRPr sz="1600"/>
            </a:lvl4pPr>
            <a:lvl5pPr marL="1074738" indent="-176213">
              <a:buFont typeface="Symbol" panose="05050102010706020507" pitchFamily="18" charset="2"/>
              <a:buChar char="-"/>
              <a:defRPr sz="1600"/>
            </a:lvl5pPr>
          </a:lstStyle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90379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zh-CN" altLang="en-US" noProof="0"/>
              <a:t>单击此处编辑母版标题样式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gray"/>
        <p:txBody>
          <a:bodyPr/>
          <a:lstStyle>
            <a:lvl1pPr marL="361950" indent="-361950">
              <a:spcBef>
                <a:spcPts val="600"/>
              </a:spcBef>
              <a:buFont typeface="+mj-lt"/>
              <a:buAutoNum type="arabicParenBoth"/>
              <a:defRPr sz="1600" b="0">
                <a:solidFill>
                  <a:schemeClr val="tx1"/>
                </a:solidFill>
              </a:defRPr>
            </a:lvl1pPr>
            <a:lvl2pPr marL="541338" indent="-179388">
              <a:buFont typeface="Arial" panose="020B0604020202020204" pitchFamily="34" charset="0"/>
              <a:buChar char="•"/>
              <a:defRPr sz="1600"/>
            </a:lvl2pPr>
            <a:lvl3pPr marL="715963" indent="-174625">
              <a:buSzPct val="100000"/>
              <a:buFont typeface="Symbol" panose="05050102010706020507" pitchFamily="18" charset="2"/>
              <a:buChar char="-"/>
              <a:defRPr sz="1600"/>
            </a:lvl3pPr>
            <a:lvl4pPr marL="898525" indent="-182563">
              <a:buFont typeface="Symbol" panose="05050102010706020507" pitchFamily="18" charset="2"/>
              <a:buChar char="-"/>
              <a:defRPr sz="1600"/>
            </a:lvl4pPr>
            <a:lvl5pPr marL="1074738" indent="-176213">
              <a:buFont typeface="Symbol" panose="05050102010706020507" pitchFamily="18" charset="2"/>
              <a:buChar char="-"/>
              <a:defRPr sz="1600"/>
            </a:lvl5pPr>
          </a:lstStyle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917768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zh-CN" altLang="en-US" noProof="0"/>
              <a:t>单击此处编辑母版标题样式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gray"/>
        <p:txBody>
          <a:bodyPr/>
          <a:lstStyle>
            <a:lvl2pPr marL="0" indent="0">
              <a:buNone/>
              <a:defRPr/>
            </a:lvl2pPr>
            <a:lvl3pPr marL="176213" indent="-176213">
              <a:buSzPct val="120000"/>
              <a:buFont typeface="Arial" panose="020B0604020202020204" pitchFamily="34" charset="0"/>
              <a:buChar char="•"/>
              <a:defRPr/>
            </a:lvl3pPr>
            <a:lvl4pPr marL="360363" indent="-184150">
              <a:defRPr/>
            </a:lvl4pPr>
            <a:lvl5pPr marL="536575" indent="-176213">
              <a:defRPr/>
            </a:lvl5pPr>
          </a:lstStyle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260153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two Text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zh-CN" altLang="en-US" noProof="0"/>
              <a:t>单击此处编辑母版标题样式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 bwMode="gray">
          <a:xfrm>
            <a:off x="719667" y="1412876"/>
            <a:ext cx="5136307" cy="48244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  <a:endParaRPr lang="en-US" noProof="0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 bwMode="gray">
          <a:xfrm>
            <a:off x="6336027" y="1412876"/>
            <a:ext cx="5136571" cy="48244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171263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Text in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zh-CN" altLang="en-US" noProof="0"/>
              <a:t>单击此处编辑母版标题样式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gray"/>
        <p:txBody>
          <a:bodyPr numCol="2" spcCol="360000"/>
          <a:lstStyle>
            <a:lvl2pPr marL="0" indent="0">
              <a:buNone/>
              <a:defRPr/>
            </a:lvl2pPr>
            <a:lvl3pPr marL="176213" indent="-176213">
              <a:buSzPct val="120000"/>
              <a:buFont typeface="Arial" panose="020B0604020202020204" pitchFamily="34" charset="0"/>
              <a:buChar char="•"/>
              <a:defRPr/>
            </a:lvl3pPr>
            <a:lvl4pPr marL="360363" indent="-184150">
              <a:defRPr/>
            </a:lvl4pPr>
            <a:lvl5pPr marL="536575" indent="-176213">
              <a:defRPr/>
            </a:lvl5pPr>
          </a:lstStyle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82828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01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zh-CN" altLang="en-US" noProof="0"/>
              <a:t>单击此处编辑母版标题样式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gray">
          <a:xfrm>
            <a:off x="719667" y="1412876"/>
            <a:ext cx="10752667" cy="1692088"/>
          </a:xfrm>
        </p:spPr>
        <p:txBody>
          <a:bodyPr numCol="1" spcCol="360000"/>
          <a:lstStyle>
            <a:lvl2pPr marL="0" indent="0">
              <a:buNone/>
              <a:defRPr/>
            </a:lvl2pPr>
            <a:lvl3pPr marL="176213" indent="-176213">
              <a:buSzPct val="120000"/>
              <a:buFont typeface="Arial" panose="020B0604020202020204" pitchFamily="34" charset="0"/>
              <a:buChar char="•"/>
              <a:defRPr/>
            </a:lvl3pPr>
            <a:lvl4pPr marL="360363" indent="-184150">
              <a:defRPr/>
            </a:lvl4pPr>
            <a:lvl5pPr marL="536575" indent="-176213">
              <a:defRPr/>
            </a:lvl5pPr>
          </a:lstStyle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  <a:endParaRPr lang="en-US" noProof="0" dirty="0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0"/>
          </p:nvPr>
        </p:nvSpPr>
        <p:spPr bwMode="gray">
          <a:xfrm>
            <a:off x="719667" y="3176588"/>
            <a:ext cx="10752667" cy="3060700"/>
          </a:xfrm>
          <a:solidFill>
            <a:schemeClr val="accent3"/>
          </a:solidFill>
        </p:spPr>
        <p:txBody>
          <a:bodyPr vert="horz" lIns="108000" tIns="72000" rIns="0" bIns="0" rtlCol="0">
            <a:noAutofit/>
          </a:bodyPr>
          <a:lstStyle>
            <a:lvl1pPr>
              <a:defRPr lang="de-DE" b="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22565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zh-CN" altLang="en-US" noProof="0"/>
              <a:t>单击此处编辑母版标题样式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 bwMode="gray">
          <a:xfrm>
            <a:off x="719667" y="4761148"/>
            <a:ext cx="5183717" cy="14761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  <a:endParaRPr lang="en-US" noProof="0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 bwMode="gray">
          <a:xfrm>
            <a:off x="6288618" y="4761148"/>
            <a:ext cx="5183980" cy="14761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  <a:endParaRPr lang="en-US" noProof="0" dirty="0"/>
          </a:p>
        </p:txBody>
      </p:sp>
      <p:sp>
        <p:nvSpPr>
          <p:cNvPr id="5" name="Bildplatzhalter 5"/>
          <p:cNvSpPr>
            <a:spLocks noGrp="1"/>
          </p:cNvSpPr>
          <p:nvPr>
            <p:ph type="pic" sz="quarter" idx="10"/>
          </p:nvPr>
        </p:nvSpPr>
        <p:spPr bwMode="gray">
          <a:xfrm>
            <a:off x="719667" y="1448780"/>
            <a:ext cx="10752667" cy="3060700"/>
          </a:xfrm>
          <a:solidFill>
            <a:schemeClr val="accent3"/>
          </a:solidFill>
        </p:spPr>
        <p:txBody>
          <a:bodyPr vert="horz" lIns="108000" tIns="72000" rIns="0" bIns="0" rtlCol="0">
            <a:noAutofit/>
          </a:bodyPr>
          <a:lstStyle>
            <a:lvl1pPr>
              <a:defRPr lang="de-DE" b="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070569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zh-CN" altLang="en-US" noProof="0"/>
              <a:t>单击此处编辑母版标题样式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 bwMode="gray">
          <a:xfrm>
            <a:off x="719667" y="1412876"/>
            <a:ext cx="5183717" cy="48244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  <a:endParaRPr lang="en-US" noProof="0" dirty="0"/>
          </a:p>
        </p:txBody>
      </p:sp>
      <p:sp>
        <p:nvSpPr>
          <p:cNvPr id="5" name="Bildplatzhalter 5"/>
          <p:cNvSpPr>
            <a:spLocks noGrp="1"/>
          </p:cNvSpPr>
          <p:nvPr>
            <p:ph type="pic" sz="quarter" idx="10"/>
          </p:nvPr>
        </p:nvSpPr>
        <p:spPr bwMode="gray">
          <a:xfrm>
            <a:off x="6288617" y="1448780"/>
            <a:ext cx="5183980" cy="2556284"/>
          </a:xfrm>
          <a:solidFill>
            <a:schemeClr val="accent3"/>
          </a:solidFill>
        </p:spPr>
        <p:txBody>
          <a:bodyPr vert="horz" lIns="108000" tIns="72000" rIns="0" bIns="0" rtlCol="0">
            <a:noAutofit/>
          </a:bodyPr>
          <a:lstStyle>
            <a:lvl1pPr>
              <a:defRPr lang="de-DE" b="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54402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zh-CN" altLang="en-US" noProof="0"/>
              <a:t>单击此处编辑母版标题样式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 bwMode="gray">
          <a:xfrm>
            <a:off x="719667" y="4113547"/>
            <a:ext cx="5184312" cy="2123741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  <a:endParaRPr lang="en-US" noProof="0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 bwMode="gray">
          <a:xfrm>
            <a:off x="6287445" y="4113547"/>
            <a:ext cx="5185152" cy="2123741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  <a:endParaRPr lang="en-US" noProof="0" dirty="0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0"/>
          </p:nvPr>
        </p:nvSpPr>
        <p:spPr bwMode="gray">
          <a:xfrm>
            <a:off x="6288021" y="1449251"/>
            <a:ext cx="5184576" cy="2376016"/>
          </a:xfrm>
          <a:solidFill>
            <a:schemeClr val="accent3"/>
          </a:solidFill>
        </p:spPr>
        <p:txBody>
          <a:bodyPr vert="horz" lIns="108000" tIns="72000" rIns="0" bIns="0" rtlCol="0">
            <a:noAutofit/>
          </a:bodyPr>
          <a:lstStyle>
            <a:lvl1pPr>
              <a:defRPr lang="de-DE" b="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7" name="Bildplatzhalter 5"/>
          <p:cNvSpPr>
            <a:spLocks noGrp="1"/>
          </p:cNvSpPr>
          <p:nvPr>
            <p:ph type="pic" sz="quarter" idx="11"/>
          </p:nvPr>
        </p:nvSpPr>
        <p:spPr bwMode="gray">
          <a:xfrm>
            <a:off x="719667" y="1448780"/>
            <a:ext cx="5184003" cy="2376016"/>
          </a:xfrm>
          <a:solidFill>
            <a:schemeClr val="accent3"/>
          </a:solidFill>
        </p:spPr>
        <p:txBody>
          <a:bodyPr vert="horz" lIns="108000" tIns="72000" rIns="0" bIns="0" rtlCol="0">
            <a:noAutofit/>
          </a:bodyPr>
          <a:lstStyle>
            <a:lvl1pPr>
              <a:defRPr lang="de-DE" b="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388983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zh-CN" altLang="en-US" noProof="0"/>
              <a:t>单击此处编辑母版标题样式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 bwMode="gray">
          <a:xfrm>
            <a:off x="719667" y="3249452"/>
            <a:ext cx="3263835" cy="298783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  <a:endParaRPr lang="en-US" noProof="0" dirty="0"/>
          </a:p>
        </p:txBody>
      </p:sp>
      <p:sp>
        <p:nvSpPr>
          <p:cNvPr id="7" name="Bildplatzhalter 5"/>
          <p:cNvSpPr>
            <a:spLocks noGrp="1"/>
          </p:cNvSpPr>
          <p:nvPr>
            <p:ph type="pic" sz="quarter" idx="11"/>
          </p:nvPr>
        </p:nvSpPr>
        <p:spPr bwMode="gray">
          <a:xfrm>
            <a:off x="719667" y="1448781"/>
            <a:ext cx="3263640" cy="1512887"/>
          </a:xfrm>
          <a:solidFill>
            <a:schemeClr val="accent3"/>
          </a:solidFill>
        </p:spPr>
        <p:txBody>
          <a:bodyPr vert="horz" lIns="108000" tIns="72000" rIns="0" bIns="0" rtlCol="0">
            <a:noAutofit/>
          </a:bodyPr>
          <a:lstStyle>
            <a:lvl1pPr>
              <a:defRPr lang="de-DE" b="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8" name="Inhaltsplatzhalter 2"/>
          <p:cNvSpPr>
            <a:spLocks noGrp="1"/>
          </p:cNvSpPr>
          <p:nvPr>
            <p:ph sz="half" idx="12"/>
          </p:nvPr>
        </p:nvSpPr>
        <p:spPr bwMode="gray">
          <a:xfrm>
            <a:off x="4464083" y="3249452"/>
            <a:ext cx="3263835" cy="298783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  <a:endParaRPr lang="en-US" noProof="0" dirty="0"/>
          </a:p>
        </p:txBody>
      </p:sp>
      <p:sp>
        <p:nvSpPr>
          <p:cNvPr id="9" name="Bildplatzhalter 5"/>
          <p:cNvSpPr>
            <a:spLocks noGrp="1"/>
          </p:cNvSpPr>
          <p:nvPr>
            <p:ph type="pic" sz="quarter" idx="13"/>
          </p:nvPr>
        </p:nvSpPr>
        <p:spPr bwMode="gray">
          <a:xfrm>
            <a:off x="4464083" y="1448781"/>
            <a:ext cx="3263640" cy="1512887"/>
          </a:xfrm>
          <a:solidFill>
            <a:schemeClr val="accent3"/>
          </a:solidFill>
        </p:spPr>
        <p:txBody>
          <a:bodyPr vert="horz" lIns="108000" tIns="72000" rIns="0" bIns="0" rtlCol="0">
            <a:noAutofit/>
          </a:bodyPr>
          <a:lstStyle>
            <a:lvl1pPr>
              <a:defRPr lang="de-DE" b="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10" name="Inhaltsplatzhalter 2"/>
          <p:cNvSpPr>
            <a:spLocks noGrp="1"/>
          </p:cNvSpPr>
          <p:nvPr>
            <p:ph sz="half" idx="14"/>
          </p:nvPr>
        </p:nvSpPr>
        <p:spPr bwMode="gray">
          <a:xfrm>
            <a:off x="8208499" y="3249452"/>
            <a:ext cx="3263835" cy="298783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  <a:endParaRPr lang="en-US" noProof="0" dirty="0"/>
          </a:p>
        </p:txBody>
      </p:sp>
      <p:sp>
        <p:nvSpPr>
          <p:cNvPr id="11" name="Bildplatzhalter 5"/>
          <p:cNvSpPr>
            <a:spLocks noGrp="1"/>
          </p:cNvSpPr>
          <p:nvPr>
            <p:ph type="pic" sz="quarter" idx="15"/>
          </p:nvPr>
        </p:nvSpPr>
        <p:spPr bwMode="gray">
          <a:xfrm>
            <a:off x="8208499" y="1448781"/>
            <a:ext cx="3263640" cy="1512887"/>
          </a:xfrm>
          <a:solidFill>
            <a:schemeClr val="accent3"/>
          </a:solidFill>
        </p:spPr>
        <p:txBody>
          <a:bodyPr vert="horz" lIns="108000" tIns="72000" rIns="0" bIns="0" rtlCol="0">
            <a:noAutofit/>
          </a:bodyPr>
          <a:lstStyle>
            <a:lvl1pPr>
              <a:defRPr lang="de-DE" b="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390864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zh-CN" altLang="en-US" noProof="0"/>
              <a:t>单击此处编辑母版标题样式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 bwMode="gray">
          <a:xfrm>
            <a:off x="719667" y="3933825"/>
            <a:ext cx="3263835" cy="2303463"/>
          </a:xfrm>
        </p:spPr>
        <p:txBody>
          <a:bodyPr/>
          <a:lstStyle>
            <a:lvl1pPr>
              <a:lnSpc>
                <a:spcPct val="100000"/>
              </a:lnSpc>
              <a:defRPr sz="12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defRPr sz="1200"/>
            </a:lvl2pPr>
            <a:lvl3pPr>
              <a:lnSpc>
                <a:spcPct val="100000"/>
              </a:lnSpc>
              <a:defRPr sz="1200"/>
            </a:lvl3pPr>
            <a:lvl4pPr>
              <a:lnSpc>
                <a:spcPct val="100000"/>
              </a:lnSpc>
              <a:defRPr sz="1200"/>
            </a:lvl4pPr>
            <a:lvl5pPr>
              <a:lnSpc>
                <a:spcPct val="100000"/>
              </a:lnSpc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  <a:endParaRPr lang="en-US" noProof="0" dirty="0"/>
          </a:p>
        </p:txBody>
      </p:sp>
      <p:sp>
        <p:nvSpPr>
          <p:cNvPr id="8" name="Inhaltsplatzhalter 2"/>
          <p:cNvSpPr>
            <a:spLocks noGrp="1"/>
          </p:cNvSpPr>
          <p:nvPr>
            <p:ph sz="half" idx="12"/>
          </p:nvPr>
        </p:nvSpPr>
        <p:spPr bwMode="gray">
          <a:xfrm>
            <a:off x="4464083" y="3933825"/>
            <a:ext cx="3263835" cy="2303463"/>
          </a:xfrm>
        </p:spPr>
        <p:txBody>
          <a:bodyPr/>
          <a:lstStyle>
            <a:lvl1pPr>
              <a:lnSpc>
                <a:spcPct val="100000"/>
              </a:lnSpc>
              <a:defRPr sz="12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defRPr sz="1200"/>
            </a:lvl2pPr>
            <a:lvl3pPr>
              <a:lnSpc>
                <a:spcPct val="100000"/>
              </a:lnSpc>
              <a:defRPr sz="1200"/>
            </a:lvl3pPr>
            <a:lvl4pPr>
              <a:lnSpc>
                <a:spcPct val="100000"/>
              </a:lnSpc>
              <a:defRPr sz="1200"/>
            </a:lvl4pPr>
            <a:lvl5pPr>
              <a:lnSpc>
                <a:spcPct val="100000"/>
              </a:lnSpc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  <a:endParaRPr lang="en-US" noProof="0" dirty="0"/>
          </a:p>
        </p:txBody>
      </p:sp>
      <p:sp>
        <p:nvSpPr>
          <p:cNvPr id="10" name="Inhaltsplatzhalter 2"/>
          <p:cNvSpPr>
            <a:spLocks noGrp="1"/>
          </p:cNvSpPr>
          <p:nvPr>
            <p:ph sz="half" idx="14"/>
          </p:nvPr>
        </p:nvSpPr>
        <p:spPr bwMode="gray">
          <a:xfrm>
            <a:off x="8208499" y="3933825"/>
            <a:ext cx="3263835" cy="2303463"/>
          </a:xfrm>
        </p:spPr>
        <p:txBody>
          <a:bodyPr/>
          <a:lstStyle>
            <a:lvl1pPr>
              <a:lnSpc>
                <a:spcPct val="100000"/>
              </a:lnSpc>
              <a:defRPr sz="12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defRPr sz="1200"/>
            </a:lvl2pPr>
            <a:lvl3pPr>
              <a:lnSpc>
                <a:spcPct val="100000"/>
              </a:lnSpc>
              <a:defRPr sz="1200"/>
            </a:lvl3pPr>
            <a:lvl4pPr>
              <a:lnSpc>
                <a:spcPct val="100000"/>
              </a:lnSpc>
              <a:defRPr sz="1200"/>
            </a:lvl4pPr>
            <a:lvl5pPr>
              <a:lnSpc>
                <a:spcPct val="100000"/>
              </a:lnSpc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457599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zh-CN" altLang="en-US" noProof="0"/>
              <a:t>单击此处编辑母版标题样式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41589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721377" y="2564904"/>
            <a:ext cx="10750956" cy="1260140"/>
          </a:xfrm>
        </p:spPr>
        <p:txBody>
          <a:bodyPr anchor="b" anchorCtr="0"/>
          <a:lstStyle>
            <a:lvl1pPr algn="l">
              <a:defRPr sz="4000" b="1" cap="all"/>
            </a:lvl1pPr>
          </a:lstStyle>
          <a:p>
            <a:r>
              <a:rPr lang="zh-CN" altLang="en-US" noProof="0"/>
              <a:t>单击此处编辑母版标题样式</a:t>
            </a:r>
            <a:endParaRPr lang="en-US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 bwMode="gray">
          <a:xfrm>
            <a:off x="719667" y="2096852"/>
            <a:ext cx="1871944" cy="396044"/>
          </a:xfrm>
        </p:spPr>
        <p:txBody>
          <a:bodyPr anchor="b"/>
          <a:lstStyle>
            <a:lvl1pPr marL="0" indent="0">
              <a:buNone/>
              <a:defRPr sz="2400" baseline="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no.</a:t>
            </a:r>
          </a:p>
        </p:txBody>
      </p:sp>
    </p:spTree>
    <p:extLst>
      <p:ext uri="{BB962C8B-B14F-4D97-AF65-F5344CB8AC3E}">
        <p14:creationId xmlns:p14="http://schemas.microsoft.com/office/powerpoint/2010/main" val="12138036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14242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1999" cy="6858000"/>
          </a:xfrm>
          <a:custGeom>
            <a:avLst/>
            <a:gdLst/>
            <a:ahLst/>
            <a:cxnLst/>
            <a:rect l="l" t="t" r="r" b="b"/>
            <a:pathLst>
              <a:path w="9143999" h="6858000">
                <a:moveTo>
                  <a:pt x="612372" y="1992313"/>
                </a:moveTo>
                <a:cubicBezTo>
                  <a:pt x="612356" y="1992313"/>
                  <a:pt x="539750" y="1992323"/>
                  <a:pt x="539750" y="2080926"/>
                </a:cubicBezTo>
                <a:lnTo>
                  <a:pt x="539750" y="3215658"/>
                </a:lnTo>
                <a:cubicBezTo>
                  <a:pt x="539750" y="3215694"/>
                  <a:pt x="539759" y="3282131"/>
                  <a:pt x="572949" y="3333808"/>
                </a:cubicBezTo>
                <a:lnTo>
                  <a:pt x="670469" y="3476573"/>
                </a:lnTo>
                <a:cubicBezTo>
                  <a:pt x="670490" y="3476602"/>
                  <a:pt x="705733" y="3528278"/>
                  <a:pt x="670469" y="3577492"/>
                </a:cubicBezTo>
                <a:lnTo>
                  <a:pt x="585398" y="3705488"/>
                </a:lnTo>
                <a:cubicBezTo>
                  <a:pt x="585370" y="3705529"/>
                  <a:pt x="539750" y="3771975"/>
                  <a:pt x="539750" y="3860560"/>
                </a:cubicBezTo>
                <a:lnTo>
                  <a:pt x="539750" y="4948524"/>
                </a:lnTo>
                <a:cubicBezTo>
                  <a:pt x="539750" y="4948597"/>
                  <a:pt x="539780" y="5037137"/>
                  <a:pt x="612372" y="5037137"/>
                </a:cubicBezTo>
                <a:lnTo>
                  <a:pt x="4803692" y="5037137"/>
                </a:lnTo>
                <a:cubicBezTo>
                  <a:pt x="4803738" y="5037137"/>
                  <a:pt x="4878388" y="5037111"/>
                  <a:pt x="4878388" y="4948524"/>
                </a:cubicBezTo>
                <a:lnTo>
                  <a:pt x="4878388" y="2080926"/>
                </a:lnTo>
                <a:cubicBezTo>
                  <a:pt x="4878388" y="2080849"/>
                  <a:pt x="4878356" y="1992313"/>
                  <a:pt x="4803692" y="1992313"/>
                </a:cubicBezTo>
                <a:close/>
                <a:moveTo>
                  <a:pt x="0" y="0"/>
                </a:moveTo>
                <a:lnTo>
                  <a:pt x="6178" y="0"/>
                </a:lnTo>
                <a:lnTo>
                  <a:pt x="323528" y="0"/>
                </a:lnTo>
                <a:lnTo>
                  <a:pt x="9143999" y="0"/>
                </a:lnTo>
                <a:lnTo>
                  <a:pt x="9143999" y="6858000"/>
                </a:lnTo>
                <a:lnTo>
                  <a:pt x="323528" y="6858000"/>
                </a:lnTo>
                <a:lnTo>
                  <a:pt x="617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lIns="108000" tIns="72000"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47461" y="2816932"/>
            <a:ext cx="4656517" cy="1404156"/>
          </a:xfrm>
        </p:spPr>
        <p:txBody>
          <a:bodyPr anchor="ctr" anchorCtr="0"/>
          <a:lstStyle>
            <a:lvl1pPr>
              <a:defRPr sz="4000" cap="all" baseline="0"/>
            </a:lvl1pPr>
          </a:lstStyle>
          <a:p>
            <a:r>
              <a:rPr lang="zh-CN" altLang="en-US" noProof="0"/>
              <a:t>单击此处编辑母版标题样式</a:t>
            </a:r>
            <a:endParaRPr lang="en-US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247461" y="4293096"/>
            <a:ext cx="4656517" cy="576064"/>
          </a:xfrm>
        </p:spPr>
        <p:txBody>
          <a:bodyPr/>
          <a:lstStyle>
            <a:lvl1pPr marL="0" indent="0" algn="l">
              <a:buNone/>
              <a:defRPr sz="1600" b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noProof="0"/>
              <a:t>单击此处编辑母版副标题样式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868857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and Image 01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zh-CN" altLang="en-US" noProof="0"/>
              <a:t>单击此处编辑母版标题样式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gray">
          <a:xfrm>
            <a:off x="719667" y="1412876"/>
            <a:ext cx="10752667" cy="1692088"/>
          </a:xfrm>
        </p:spPr>
        <p:txBody>
          <a:bodyPr numCol="1" spcCol="360000"/>
          <a:lstStyle>
            <a:lvl2pPr marL="0" indent="0">
              <a:buNone/>
              <a:defRPr/>
            </a:lvl2pPr>
            <a:lvl3pPr marL="176213" indent="-176213">
              <a:buSzPct val="120000"/>
              <a:buFont typeface="Arial" panose="020B0604020202020204" pitchFamily="34" charset="0"/>
              <a:buChar char="•"/>
              <a:defRPr/>
            </a:lvl3pPr>
            <a:lvl4pPr marL="360363" indent="-184150">
              <a:defRPr/>
            </a:lvl4pPr>
            <a:lvl5pPr marL="536575" indent="-176213">
              <a:defRPr/>
            </a:lvl5pPr>
          </a:lstStyle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  <a:endParaRPr lang="en-US" noProof="0" dirty="0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0"/>
          </p:nvPr>
        </p:nvSpPr>
        <p:spPr bwMode="gray">
          <a:xfrm>
            <a:off x="719667" y="3176588"/>
            <a:ext cx="10752667" cy="3060700"/>
          </a:xfrm>
          <a:solidFill>
            <a:schemeClr val="accent3"/>
          </a:solidFill>
        </p:spPr>
        <p:txBody>
          <a:bodyPr vert="horz" lIns="108000" tIns="72000" rIns="0" bIns="0" rtlCol="0">
            <a:noAutofit/>
          </a:bodyPr>
          <a:lstStyle>
            <a:lvl1pPr>
              <a:defRPr lang="de-DE" b="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292123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and Imag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zh-CN" altLang="en-US" noProof="0"/>
              <a:t>单击此处编辑母版标题样式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 bwMode="gray">
          <a:xfrm>
            <a:off x="719667" y="4761148"/>
            <a:ext cx="5183717" cy="14761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  <a:endParaRPr lang="en-US" noProof="0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 bwMode="gray">
          <a:xfrm>
            <a:off x="6288618" y="4761148"/>
            <a:ext cx="5183980" cy="14761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  <a:endParaRPr lang="en-US" noProof="0" dirty="0"/>
          </a:p>
        </p:txBody>
      </p:sp>
      <p:sp>
        <p:nvSpPr>
          <p:cNvPr id="5" name="Bildplatzhalter 5"/>
          <p:cNvSpPr>
            <a:spLocks noGrp="1"/>
          </p:cNvSpPr>
          <p:nvPr>
            <p:ph type="pic" sz="quarter" idx="10"/>
          </p:nvPr>
        </p:nvSpPr>
        <p:spPr bwMode="gray">
          <a:xfrm>
            <a:off x="719667" y="1448780"/>
            <a:ext cx="10752667" cy="3060700"/>
          </a:xfrm>
          <a:solidFill>
            <a:schemeClr val="accent3"/>
          </a:solidFill>
        </p:spPr>
        <p:txBody>
          <a:bodyPr vert="horz" lIns="108000" tIns="72000" rIns="0" bIns="0" rtlCol="0">
            <a:noAutofit/>
          </a:bodyPr>
          <a:lstStyle>
            <a:lvl1pPr>
              <a:defRPr lang="de-DE" b="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73622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and Imag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zh-CN" altLang="en-US" noProof="0"/>
              <a:t>单击此处编辑母版标题样式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 bwMode="gray">
          <a:xfrm>
            <a:off x="719667" y="1412876"/>
            <a:ext cx="5183717" cy="48244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  <a:endParaRPr lang="en-US" noProof="0" dirty="0"/>
          </a:p>
        </p:txBody>
      </p:sp>
      <p:sp>
        <p:nvSpPr>
          <p:cNvPr id="5" name="Bildplatzhalter 5"/>
          <p:cNvSpPr>
            <a:spLocks noGrp="1"/>
          </p:cNvSpPr>
          <p:nvPr>
            <p:ph type="pic" sz="quarter" idx="10"/>
          </p:nvPr>
        </p:nvSpPr>
        <p:spPr bwMode="gray">
          <a:xfrm>
            <a:off x="6288617" y="1448780"/>
            <a:ext cx="5183980" cy="2556284"/>
          </a:xfrm>
          <a:solidFill>
            <a:schemeClr val="accent3"/>
          </a:solidFill>
        </p:spPr>
        <p:txBody>
          <a:bodyPr vert="horz" lIns="108000" tIns="72000" rIns="0" bIns="0" rtlCol="0">
            <a:noAutofit/>
          </a:bodyPr>
          <a:lstStyle>
            <a:lvl1pPr>
              <a:defRPr lang="de-DE" b="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333423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and Image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zh-CN" altLang="en-US" noProof="0"/>
              <a:t>单击此处编辑母版标题样式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 bwMode="gray">
          <a:xfrm>
            <a:off x="719667" y="4113547"/>
            <a:ext cx="5184312" cy="2123741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  <a:endParaRPr lang="en-US" noProof="0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 bwMode="gray">
          <a:xfrm>
            <a:off x="6287445" y="4113547"/>
            <a:ext cx="5185152" cy="2123741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  <a:endParaRPr lang="en-US" noProof="0" dirty="0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0"/>
          </p:nvPr>
        </p:nvSpPr>
        <p:spPr bwMode="gray">
          <a:xfrm>
            <a:off x="6288021" y="1449251"/>
            <a:ext cx="5184576" cy="2376016"/>
          </a:xfrm>
          <a:solidFill>
            <a:schemeClr val="accent3"/>
          </a:solidFill>
        </p:spPr>
        <p:txBody>
          <a:bodyPr vert="horz" lIns="108000" tIns="72000" rIns="0" bIns="0" rtlCol="0">
            <a:noAutofit/>
          </a:bodyPr>
          <a:lstStyle>
            <a:lvl1pPr>
              <a:defRPr lang="de-DE" b="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7" name="Bildplatzhalter 5"/>
          <p:cNvSpPr>
            <a:spLocks noGrp="1"/>
          </p:cNvSpPr>
          <p:nvPr>
            <p:ph type="pic" sz="quarter" idx="11"/>
          </p:nvPr>
        </p:nvSpPr>
        <p:spPr bwMode="gray">
          <a:xfrm>
            <a:off x="719667" y="1448780"/>
            <a:ext cx="5184003" cy="2376016"/>
          </a:xfrm>
          <a:solidFill>
            <a:schemeClr val="accent3"/>
          </a:solidFill>
        </p:spPr>
        <p:txBody>
          <a:bodyPr vert="horz" lIns="108000" tIns="72000" rIns="0" bIns="0" rtlCol="0">
            <a:noAutofit/>
          </a:bodyPr>
          <a:lstStyle>
            <a:lvl1pPr>
              <a:defRPr lang="de-DE" b="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016357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and Image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zh-CN" altLang="en-US" noProof="0"/>
              <a:t>单击此处编辑母版标题样式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 bwMode="gray">
          <a:xfrm>
            <a:off x="719667" y="3249452"/>
            <a:ext cx="3263835" cy="298783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  <a:endParaRPr lang="en-US" noProof="0" dirty="0"/>
          </a:p>
        </p:txBody>
      </p:sp>
      <p:sp>
        <p:nvSpPr>
          <p:cNvPr id="7" name="Bildplatzhalter 5"/>
          <p:cNvSpPr>
            <a:spLocks noGrp="1"/>
          </p:cNvSpPr>
          <p:nvPr>
            <p:ph type="pic" sz="quarter" idx="11"/>
          </p:nvPr>
        </p:nvSpPr>
        <p:spPr bwMode="gray">
          <a:xfrm>
            <a:off x="719667" y="1448781"/>
            <a:ext cx="3263640" cy="1512887"/>
          </a:xfrm>
          <a:solidFill>
            <a:schemeClr val="accent3"/>
          </a:solidFill>
        </p:spPr>
        <p:txBody>
          <a:bodyPr vert="horz" lIns="108000" tIns="72000" rIns="0" bIns="0" rtlCol="0">
            <a:noAutofit/>
          </a:bodyPr>
          <a:lstStyle>
            <a:lvl1pPr>
              <a:defRPr lang="de-DE" b="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8" name="Inhaltsplatzhalter 2"/>
          <p:cNvSpPr>
            <a:spLocks noGrp="1"/>
          </p:cNvSpPr>
          <p:nvPr>
            <p:ph sz="half" idx="12"/>
          </p:nvPr>
        </p:nvSpPr>
        <p:spPr bwMode="gray">
          <a:xfrm>
            <a:off x="4464083" y="3249452"/>
            <a:ext cx="3263835" cy="298783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  <a:endParaRPr lang="en-US" noProof="0" dirty="0"/>
          </a:p>
        </p:txBody>
      </p:sp>
      <p:sp>
        <p:nvSpPr>
          <p:cNvPr id="9" name="Bildplatzhalter 5"/>
          <p:cNvSpPr>
            <a:spLocks noGrp="1"/>
          </p:cNvSpPr>
          <p:nvPr>
            <p:ph type="pic" sz="quarter" idx="13"/>
          </p:nvPr>
        </p:nvSpPr>
        <p:spPr bwMode="gray">
          <a:xfrm>
            <a:off x="4464083" y="1448781"/>
            <a:ext cx="3263640" cy="1512887"/>
          </a:xfrm>
          <a:solidFill>
            <a:schemeClr val="accent3"/>
          </a:solidFill>
        </p:spPr>
        <p:txBody>
          <a:bodyPr vert="horz" lIns="108000" tIns="72000" rIns="0" bIns="0" rtlCol="0">
            <a:noAutofit/>
          </a:bodyPr>
          <a:lstStyle>
            <a:lvl1pPr>
              <a:defRPr lang="de-DE" b="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10" name="Inhaltsplatzhalter 2"/>
          <p:cNvSpPr>
            <a:spLocks noGrp="1"/>
          </p:cNvSpPr>
          <p:nvPr>
            <p:ph sz="half" idx="14"/>
          </p:nvPr>
        </p:nvSpPr>
        <p:spPr bwMode="gray">
          <a:xfrm>
            <a:off x="8208499" y="3249452"/>
            <a:ext cx="3263835" cy="298783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  <a:endParaRPr lang="en-US" noProof="0" dirty="0"/>
          </a:p>
        </p:txBody>
      </p:sp>
      <p:sp>
        <p:nvSpPr>
          <p:cNvPr id="11" name="Bildplatzhalter 5"/>
          <p:cNvSpPr>
            <a:spLocks noGrp="1"/>
          </p:cNvSpPr>
          <p:nvPr>
            <p:ph type="pic" sz="quarter" idx="15"/>
          </p:nvPr>
        </p:nvSpPr>
        <p:spPr bwMode="gray">
          <a:xfrm>
            <a:off x="8208499" y="1448781"/>
            <a:ext cx="3263640" cy="1512887"/>
          </a:xfrm>
          <a:solidFill>
            <a:schemeClr val="accent3"/>
          </a:solidFill>
        </p:spPr>
        <p:txBody>
          <a:bodyPr vert="horz" lIns="108000" tIns="72000" rIns="0" bIns="0" rtlCol="0">
            <a:noAutofit/>
          </a:bodyPr>
          <a:lstStyle>
            <a:lvl1pPr>
              <a:defRPr lang="de-DE" b="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073770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zh-CN" altLang="en-US" noProof="0"/>
              <a:t>单击此处编辑母版标题样式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 bwMode="gray">
          <a:xfrm>
            <a:off x="719667" y="3933825"/>
            <a:ext cx="3263835" cy="2303463"/>
          </a:xfrm>
        </p:spPr>
        <p:txBody>
          <a:bodyPr/>
          <a:lstStyle>
            <a:lvl1pPr>
              <a:lnSpc>
                <a:spcPct val="100000"/>
              </a:lnSpc>
              <a:defRPr sz="12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defRPr sz="1200"/>
            </a:lvl2pPr>
            <a:lvl3pPr>
              <a:lnSpc>
                <a:spcPct val="100000"/>
              </a:lnSpc>
              <a:defRPr sz="1200"/>
            </a:lvl3pPr>
            <a:lvl4pPr>
              <a:lnSpc>
                <a:spcPct val="100000"/>
              </a:lnSpc>
              <a:defRPr sz="1200"/>
            </a:lvl4pPr>
            <a:lvl5pPr>
              <a:lnSpc>
                <a:spcPct val="100000"/>
              </a:lnSpc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  <a:endParaRPr lang="en-US" noProof="0" dirty="0"/>
          </a:p>
        </p:txBody>
      </p:sp>
      <p:sp>
        <p:nvSpPr>
          <p:cNvPr id="8" name="Inhaltsplatzhalter 2"/>
          <p:cNvSpPr>
            <a:spLocks noGrp="1"/>
          </p:cNvSpPr>
          <p:nvPr>
            <p:ph sz="half" idx="12"/>
          </p:nvPr>
        </p:nvSpPr>
        <p:spPr bwMode="gray">
          <a:xfrm>
            <a:off x="4464083" y="3933825"/>
            <a:ext cx="3263835" cy="2303463"/>
          </a:xfrm>
        </p:spPr>
        <p:txBody>
          <a:bodyPr/>
          <a:lstStyle>
            <a:lvl1pPr>
              <a:lnSpc>
                <a:spcPct val="100000"/>
              </a:lnSpc>
              <a:defRPr sz="12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defRPr sz="1200"/>
            </a:lvl2pPr>
            <a:lvl3pPr>
              <a:lnSpc>
                <a:spcPct val="100000"/>
              </a:lnSpc>
              <a:defRPr sz="1200"/>
            </a:lvl3pPr>
            <a:lvl4pPr>
              <a:lnSpc>
                <a:spcPct val="100000"/>
              </a:lnSpc>
              <a:defRPr sz="1200"/>
            </a:lvl4pPr>
            <a:lvl5pPr>
              <a:lnSpc>
                <a:spcPct val="100000"/>
              </a:lnSpc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  <a:endParaRPr lang="en-US" noProof="0" dirty="0"/>
          </a:p>
        </p:txBody>
      </p:sp>
      <p:sp>
        <p:nvSpPr>
          <p:cNvPr id="10" name="Inhaltsplatzhalter 2"/>
          <p:cNvSpPr>
            <a:spLocks noGrp="1"/>
          </p:cNvSpPr>
          <p:nvPr>
            <p:ph sz="half" idx="14"/>
          </p:nvPr>
        </p:nvSpPr>
        <p:spPr bwMode="gray">
          <a:xfrm>
            <a:off x="8208499" y="3933825"/>
            <a:ext cx="3263835" cy="2303463"/>
          </a:xfrm>
        </p:spPr>
        <p:txBody>
          <a:bodyPr/>
          <a:lstStyle>
            <a:lvl1pPr>
              <a:lnSpc>
                <a:spcPct val="100000"/>
              </a:lnSpc>
              <a:defRPr sz="12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defRPr sz="1200"/>
            </a:lvl2pPr>
            <a:lvl3pPr>
              <a:lnSpc>
                <a:spcPct val="100000"/>
              </a:lnSpc>
              <a:defRPr sz="1200"/>
            </a:lvl3pPr>
            <a:lvl4pPr>
              <a:lnSpc>
                <a:spcPct val="100000"/>
              </a:lnSpc>
              <a:defRPr sz="1200"/>
            </a:lvl4pPr>
            <a:lvl5pPr>
              <a:lnSpc>
                <a:spcPct val="100000"/>
              </a:lnSpc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969557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1999" cy="6858000"/>
          </a:xfrm>
          <a:custGeom>
            <a:avLst/>
            <a:gdLst/>
            <a:ahLst/>
            <a:cxnLst/>
            <a:rect l="l" t="t" r="r" b="b"/>
            <a:pathLst>
              <a:path w="9143999" h="6858000">
                <a:moveTo>
                  <a:pt x="612372" y="1992313"/>
                </a:moveTo>
                <a:cubicBezTo>
                  <a:pt x="612356" y="1992313"/>
                  <a:pt x="539750" y="1992323"/>
                  <a:pt x="539750" y="2080926"/>
                </a:cubicBezTo>
                <a:lnTo>
                  <a:pt x="539750" y="3215658"/>
                </a:lnTo>
                <a:cubicBezTo>
                  <a:pt x="539750" y="3215694"/>
                  <a:pt x="539759" y="3282131"/>
                  <a:pt x="572949" y="3333808"/>
                </a:cubicBezTo>
                <a:lnTo>
                  <a:pt x="670469" y="3476573"/>
                </a:lnTo>
                <a:cubicBezTo>
                  <a:pt x="670490" y="3476602"/>
                  <a:pt x="705733" y="3528278"/>
                  <a:pt x="670469" y="3577492"/>
                </a:cubicBezTo>
                <a:lnTo>
                  <a:pt x="585398" y="3705488"/>
                </a:lnTo>
                <a:cubicBezTo>
                  <a:pt x="585370" y="3705529"/>
                  <a:pt x="539750" y="3771975"/>
                  <a:pt x="539750" y="3860560"/>
                </a:cubicBezTo>
                <a:lnTo>
                  <a:pt x="539750" y="4948524"/>
                </a:lnTo>
                <a:cubicBezTo>
                  <a:pt x="539750" y="4948597"/>
                  <a:pt x="539780" y="5037137"/>
                  <a:pt x="612372" y="5037137"/>
                </a:cubicBezTo>
                <a:lnTo>
                  <a:pt x="4803692" y="5037137"/>
                </a:lnTo>
                <a:cubicBezTo>
                  <a:pt x="4803738" y="5037137"/>
                  <a:pt x="4878388" y="5037111"/>
                  <a:pt x="4878388" y="4948524"/>
                </a:cubicBezTo>
                <a:lnTo>
                  <a:pt x="4878388" y="2080926"/>
                </a:lnTo>
                <a:cubicBezTo>
                  <a:pt x="4878388" y="2080849"/>
                  <a:pt x="4878356" y="1992313"/>
                  <a:pt x="4803692" y="1992313"/>
                </a:cubicBezTo>
                <a:close/>
                <a:moveTo>
                  <a:pt x="0" y="0"/>
                </a:moveTo>
                <a:lnTo>
                  <a:pt x="6178" y="0"/>
                </a:lnTo>
                <a:lnTo>
                  <a:pt x="323528" y="0"/>
                </a:lnTo>
                <a:lnTo>
                  <a:pt x="9143999" y="0"/>
                </a:lnTo>
                <a:lnTo>
                  <a:pt x="9143999" y="6858000"/>
                </a:lnTo>
                <a:lnTo>
                  <a:pt x="323528" y="6858000"/>
                </a:lnTo>
                <a:lnTo>
                  <a:pt x="617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lIns="108000" tIns="72000"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47461" y="2816932"/>
            <a:ext cx="4656517" cy="1404156"/>
          </a:xfrm>
        </p:spPr>
        <p:txBody>
          <a:bodyPr anchor="ctr" anchorCtr="0"/>
          <a:lstStyle>
            <a:lvl1pPr>
              <a:defRPr sz="4000" cap="all" baseline="0"/>
            </a:lvl1pPr>
          </a:lstStyle>
          <a:p>
            <a:r>
              <a:rPr lang="zh-CN" altLang="en-US" noProof="0"/>
              <a:t>单击此处编辑母版标题样式</a:t>
            </a:r>
            <a:endParaRPr lang="en-US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247461" y="4293096"/>
            <a:ext cx="4656517" cy="576064"/>
          </a:xfrm>
        </p:spPr>
        <p:txBody>
          <a:bodyPr/>
          <a:lstStyle>
            <a:lvl1pPr marL="0" indent="0" algn="l">
              <a:buNone/>
              <a:defRPr sz="1600" b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noProof="0"/>
              <a:t>单击此处编辑母版副标题样式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676749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/>
          <p:cNvSpPr>
            <a:spLocks noGrp="1"/>
          </p:cNvSpPr>
          <p:nvPr>
            <p:ph type="pic" sz="quarter" idx="10"/>
          </p:nvPr>
        </p:nvSpPr>
        <p:spPr bwMode="gray">
          <a:xfrm>
            <a:off x="1" y="0"/>
            <a:ext cx="12191999" cy="6858000"/>
          </a:xfrm>
          <a:prstGeom prst="rect">
            <a:avLst/>
          </a:prstGeom>
          <a:solidFill>
            <a:schemeClr val="accent3"/>
          </a:solidFill>
        </p:spPr>
        <p:txBody>
          <a:bodyPr lIns="108000" tIns="72000"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 bwMode="gray">
          <a:xfrm>
            <a:off x="719667" y="5157192"/>
            <a:ext cx="5808381" cy="25202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noProof="0"/>
              <a:t>单击此处编辑母版副标题样式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 bwMode="gray">
          <a:xfrm>
            <a:off x="8112555" y="6381328"/>
            <a:ext cx="3456053" cy="180020"/>
          </a:xfrm>
        </p:spPr>
        <p:txBody>
          <a:bodyPr anchor="b" anchorCtr="0"/>
          <a:lstStyle>
            <a:lvl1pPr marL="0" indent="0" algn="r">
              <a:buFont typeface="Arial" panose="020B0604020202020204" pitchFamily="34" charset="0"/>
              <a:buNone/>
              <a:defRPr sz="1000" b="1">
                <a:solidFill>
                  <a:schemeClr val="bg1"/>
                </a:solidFill>
              </a:defRPr>
            </a:lvl1pPr>
            <a:lvl2pPr marL="0" indent="0" algn="l">
              <a:buFont typeface="Arial" panose="020B0604020202020204" pitchFamily="34" charset="0"/>
              <a:buNone/>
              <a:defRPr sz="1000" b="1">
                <a:solidFill>
                  <a:schemeClr val="bg1"/>
                </a:solidFill>
              </a:defRPr>
            </a:lvl2pPr>
            <a:lvl3pPr marL="0" indent="0" algn="l">
              <a:buFont typeface="Arial" panose="020B0604020202020204" pitchFamily="34" charset="0"/>
              <a:buNone/>
              <a:defRPr sz="1000" b="1">
                <a:solidFill>
                  <a:schemeClr val="bg1"/>
                </a:solidFill>
              </a:defRPr>
            </a:lvl3pPr>
            <a:lvl4pPr marL="0" indent="0" algn="l">
              <a:buFont typeface="Arial" panose="020B0604020202020204" pitchFamily="34" charset="0"/>
              <a:buNone/>
              <a:defRPr sz="1000" b="1">
                <a:solidFill>
                  <a:schemeClr val="bg1"/>
                </a:solidFill>
              </a:defRPr>
            </a:lvl4pPr>
            <a:lvl5pPr marL="0" indent="0" algn="l">
              <a:buFont typeface="Arial" panose="020B0604020202020204" pitchFamily="34" charset="0"/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noProof="0"/>
              <a:t>单击此处编辑母版文本样式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 bwMode="gray">
          <a:xfrm>
            <a:off x="715435" y="1988840"/>
            <a:ext cx="5812613" cy="3060340"/>
          </a:xfrm>
          <a:custGeom>
            <a:avLst/>
            <a:gdLst>
              <a:gd name="connsiteX0" fmla="*/ 0 w 4356286"/>
              <a:gd name="connsiteY0" fmla="*/ 104939 h 3060340"/>
              <a:gd name="connsiteX1" fmla="*/ 104939 w 4356286"/>
              <a:gd name="connsiteY1" fmla="*/ 0 h 3060340"/>
              <a:gd name="connsiteX2" fmla="*/ 4251347 w 4356286"/>
              <a:gd name="connsiteY2" fmla="*/ 0 h 3060340"/>
              <a:gd name="connsiteX3" fmla="*/ 4356286 w 4356286"/>
              <a:gd name="connsiteY3" fmla="*/ 104939 h 3060340"/>
              <a:gd name="connsiteX4" fmla="*/ 4356286 w 4356286"/>
              <a:gd name="connsiteY4" fmla="*/ 2955401 h 3060340"/>
              <a:gd name="connsiteX5" fmla="*/ 4251347 w 4356286"/>
              <a:gd name="connsiteY5" fmla="*/ 3060340 h 3060340"/>
              <a:gd name="connsiteX6" fmla="*/ 104939 w 4356286"/>
              <a:gd name="connsiteY6" fmla="*/ 3060340 h 3060340"/>
              <a:gd name="connsiteX7" fmla="*/ 0 w 4356286"/>
              <a:gd name="connsiteY7" fmla="*/ 2955401 h 3060340"/>
              <a:gd name="connsiteX8" fmla="*/ 0 w 4356286"/>
              <a:gd name="connsiteY8" fmla="*/ 104939 h 3060340"/>
              <a:gd name="connsiteX0" fmla="*/ 3175 w 4359461"/>
              <a:gd name="connsiteY0" fmla="*/ 104939 h 3060340"/>
              <a:gd name="connsiteX1" fmla="*/ 108114 w 4359461"/>
              <a:gd name="connsiteY1" fmla="*/ 0 h 3060340"/>
              <a:gd name="connsiteX2" fmla="*/ 4254522 w 4359461"/>
              <a:gd name="connsiteY2" fmla="*/ 0 h 3060340"/>
              <a:gd name="connsiteX3" fmla="*/ 4359461 w 4359461"/>
              <a:gd name="connsiteY3" fmla="*/ 104939 h 3060340"/>
              <a:gd name="connsiteX4" fmla="*/ 4359461 w 4359461"/>
              <a:gd name="connsiteY4" fmla="*/ 2955401 h 3060340"/>
              <a:gd name="connsiteX5" fmla="*/ 4254522 w 4359461"/>
              <a:gd name="connsiteY5" fmla="*/ 3060340 h 3060340"/>
              <a:gd name="connsiteX6" fmla="*/ 108114 w 4359461"/>
              <a:gd name="connsiteY6" fmla="*/ 3060340 h 3060340"/>
              <a:gd name="connsiteX7" fmla="*/ 3175 w 4359461"/>
              <a:gd name="connsiteY7" fmla="*/ 2955401 h 3060340"/>
              <a:gd name="connsiteX8" fmla="*/ 0 w 4359461"/>
              <a:gd name="connsiteY8" fmla="*/ 1516360 h 3060340"/>
              <a:gd name="connsiteX9" fmla="*/ 3175 w 4359461"/>
              <a:gd name="connsiteY9" fmla="*/ 104939 h 3060340"/>
              <a:gd name="connsiteX0" fmla="*/ 8783 w 4365069"/>
              <a:gd name="connsiteY0" fmla="*/ 104939 h 3060340"/>
              <a:gd name="connsiteX1" fmla="*/ 113722 w 4365069"/>
              <a:gd name="connsiteY1" fmla="*/ 0 h 3060340"/>
              <a:gd name="connsiteX2" fmla="*/ 4260130 w 4365069"/>
              <a:gd name="connsiteY2" fmla="*/ 0 h 3060340"/>
              <a:gd name="connsiteX3" fmla="*/ 4365069 w 4365069"/>
              <a:gd name="connsiteY3" fmla="*/ 104939 h 3060340"/>
              <a:gd name="connsiteX4" fmla="*/ 4365069 w 4365069"/>
              <a:gd name="connsiteY4" fmla="*/ 2955401 h 3060340"/>
              <a:gd name="connsiteX5" fmla="*/ 4260130 w 4365069"/>
              <a:gd name="connsiteY5" fmla="*/ 3060340 h 3060340"/>
              <a:gd name="connsiteX6" fmla="*/ 113722 w 4365069"/>
              <a:gd name="connsiteY6" fmla="*/ 3060340 h 3060340"/>
              <a:gd name="connsiteX7" fmla="*/ 8783 w 4365069"/>
              <a:gd name="connsiteY7" fmla="*/ 2955401 h 3060340"/>
              <a:gd name="connsiteX8" fmla="*/ 5608 w 4365069"/>
              <a:gd name="connsiteY8" fmla="*/ 1516360 h 3060340"/>
              <a:gd name="connsiteX9" fmla="*/ 5609 w 4365069"/>
              <a:gd name="connsiteY9" fmla="*/ 1252835 h 3060340"/>
              <a:gd name="connsiteX10" fmla="*/ 8783 w 4365069"/>
              <a:gd name="connsiteY10" fmla="*/ 104939 h 3060340"/>
              <a:gd name="connsiteX0" fmla="*/ 8783 w 4365069"/>
              <a:gd name="connsiteY0" fmla="*/ 104939 h 3060340"/>
              <a:gd name="connsiteX1" fmla="*/ 113722 w 4365069"/>
              <a:gd name="connsiteY1" fmla="*/ 0 h 3060340"/>
              <a:gd name="connsiteX2" fmla="*/ 4260130 w 4365069"/>
              <a:gd name="connsiteY2" fmla="*/ 0 h 3060340"/>
              <a:gd name="connsiteX3" fmla="*/ 4365069 w 4365069"/>
              <a:gd name="connsiteY3" fmla="*/ 104939 h 3060340"/>
              <a:gd name="connsiteX4" fmla="*/ 4365069 w 4365069"/>
              <a:gd name="connsiteY4" fmla="*/ 2955401 h 3060340"/>
              <a:gd name="connsiteX5" fmla="*/ 4260130 w 4365069"/>
              <a:gd name="connsiteY5" fmla="*/ 3060340 h 3060340"/>
              <a:gd name="connsiteX6" fmla="*/ 113722 w 4365069"/>
              <a:gd name="connsiteY6" fmla="*/ 3060340 h 3060340"/>
              <a:gd name="connsiteX7" fmla="*/ 8783 w 4365069"/>
              <a:gd name="connsiteY7" fmla="*/ 2955401 h 3060340"/>
              <a:gd name="connsiteX8" fmla="*/ 8784 w 4365069"/>
              <a:gd name="connsiteY8" fmla="*/ 1843385 h 3060340"/>
              <a:gd name="connsiteX9" fmla="*/ 5608 w 4365069"/>
              <a:gd name="connsiteY9" fmla="*/ 1516360 h 3060340"/>
              <a:gd name="connsiteX10" fmla="*/ 5609 w 4365069"/>
              <a:gd name="connsiteY10" fmla="*/ 1252835 h 3060340"/>
              <a:gd name="connsiteX11" fmla="*/ 8783 w 4365069"/>
              <a:gd name="connsiteY11" fmla="*/ 104939 h 3060340"/>
              <a:gd name="connsiteX0" fmla="*/ 8783 w 4365069"/>
              <a:gd name="connsiteY0" fmla="*/ 104939 h 3060340"/>
              <a:gd name="connsiteX1" fmla="*/ 113722 w 4365069"/>
              <a:gd name="connsiteY1" fmla="*/ 0 h 3060340"/>
              <a:gd name="connsiteX2" fmla="*/ 4260130 w 4365069"/>
              <a:gd name="connsiteY2" fmla="*/ 0 h 3060340"/>
              <a:gd name="connsiteX3" fmla="*/ 4365069 w 4365069"/>
              <a:gd name="connsiteY3" fmla="*/ 104939 h 3060340"/>
              <a:gd name="connsiteX4" fmla="*/ 4365069 w 4365069"/>
              <a:gd name="connsiteY4" fmla="*/ 2955401 h 3060340"/>
              <a:gd name="connsiteX5" fmla="*/ 4260130 w 4365069"/>
              <a:gd name="connsiteY5" fmla="*/ 3060340 h 3060340"/>
              <a:gd name="connsiteX6" fmla="*/ 113722 w 4365069"/>
              <a:gd name="connsiteY6" fmla="*/ 3060340 h 3060340"/>
              <a:gd name="connsiteX7" fmla="*/ 8783 w 4365069"/>
              <a:gd name="connsiteY7" fmla="*/ 2955401 h 3060340"/>
              <a:gd name="connsiteX8" fmla="*/ 8784 w 4365069"/>
              <a:gd name="connsiteY8" fmla="*/ 1843385 h 3060340"/>
              <a:gd name="connsiteX9" fmla="*/ 154834 w 4365069"/>
              <a:gd name="connsiteY9" fmla="*/ 1560810 h 3060340"/>
              <a:gd name="connsiteX10" fmla="*/ 5608 w 4365069"/>
              <a:gd name="connsiteY10" fmla="*/ 1516360 h 3060340"/>
              <a:gd name="connsiteX11" fmla="*/ 5609 w 4365069"/>
              <a:gd name="connsiteY11" fmla="*/ 1252835 h 3060340"/>
              <a:gd name="connsiteX12" fmla="*/ 8783 w 4365069"/>
              <a:gd name="connsiteY12" fmla="*/ 104939 h 3060340"/>
              <a:gd name="connsiteX0" fmla="*/ 8783 w 4365069"/>
              <a:gd name="connsiteY0" fmla="*/ 104939 h 3060340"/>
              <a:gd name="connsiteX1" fmla="*/ 113722 w 4365069"/>
              <a:gd name="connsiteY1" fmla="*/ 0 h 3060340"/>
              <a:gd name="connsiteX2" fmla="*/ 4260130 w 4365069"/>
              <a:gd name="connsiteY2" fmla="*/ 0 h 3060340"/>
              <a:gd name="connsiteX3" fmla="*/ 4365069 w 4365069"/>
              <a:gd name="connsiteY3" fmla="*/ 104939 h 3060340"/>
              <a:gd name="connsiteX4" fmla="*/ 4365069 w 4365069"/>
              <a:gd name="connsiteY4" fmla="*/ 2955401 h 3060340"/>
              <a:gd name="connsiteX5" fmla="*/ 4260130 w 4365069"/>
              <a:gd name="connsiteY5" fmla="*/ 3060340 h 3060340"/>
              <a:gd name="connsiteX6" fmla="*/ 113722 w 4365069"/>
              <a:gd name="connsiteY6" fmla="*/ 3060340 h 3060340"/>
              <a:gd name="connsiteX7" fmla="*/ 8783 w 4365069"/>
              <a:gd name="connsiteY7" fmla="*/ 2955401 h 3060340"/>
              <a:gd name="connsiteX8" fmla="*/ 8784 w 4365069"/>
              <a:gd name="connsiteY8" fmla="*/ 1843385 h 3060340"/>
              <a:gd name="connsiteX9" fmla="*/ 154834 w 4365069"/>
              <a:gd name="connsiteY9" fmla="*/ 1560810 h 3060340"/>
              <a:gd name="connsiteX10" fmla="*/ 5609 w 4365069"/>
              <a:gd name="connsiteY10" fmla="*/ 1252835 h 3060340"/>
              <a:gd name="connsiteX11" fmla="*/ 8783 w 4365069"/>
              <a:gd name="connsiteY11" fmla="*/ 104939 h 3060340"/>
              <a:gd name="connsiteX0" fmla="*/ 8783 w 4365069"/>
              <a:gd name="connsiteY0" fmla="*/ 104939 h 3060340"/>
              <a:gd name="connsiteX1" fmla="*/ 113722 w 4365069"/>
              <a:gd name="connsiteY1" fmla="*/ 0 h 3060340"/>
              <a:gd name="connsiteX2" fmla="*/ 4260130 w 4365069"/>
              <a:gd name="connsiteY2" fmla="*/ 0 h 3060340"/>
              <a:gd name="connsiteX3" fmla="*/ 4365069 w 4365069"/>
              <a:gd name="connsiteY3" fmla="*/ 104939 h 3060340"/>
              <a:gd name="connsiteX4" fmla="*/ 4365069 w 4365069"/>
              <a:gd name="connsiteY4" fmla="*/ 2955401 h 3060340"/>
              <a:gd name="connsiteX5" fmla="*/ 4260130 w 4365069"/>
              <a:gd name="connsiteY5" fmla="*/ 3060340 h 3060340"/>
              <a:gd name="connsiteX6" fmla="*/ 113722 w 4365069"/>
              <a:gd name="connsiteY6" fmla="*/ 3060340 h 3060340"/>
              <a:gd name="connsiteX7" fmla="*/ 8783 w 4365069"/>
              <a:gd name="connsiteY7" fmla="*/ 2955401 h 3060340"/>
              <a:gd name="connsiteX8" fmla="*/ 8784 w 4365069"/>
              <a:gd name="connsiteY8" fmla="*/ 1843385 h 3060340"/>
              <a:gd name="connsiteX9" fmla="*/ 319934 w 4365069"/>
              <a:gd name="connsiteY9" fmla="*/ 1541760 h 3060340"/>
              <a:gd name="connsiteX10" fmla="*/ 5609 w 4365069"/>
              <a:gd name="connsiteY10" fmla="*/ 1252835 h 3060340"/>
              <a:gd name="connsiteX11" fmla="*/ 8783 w 4365069"/>
              <a:gd name="connsiteY11" fmla="*/ 104939 h 3060340"/>
              <a:gd name="connsiteX0" fmla="*/ 8783 w 4365069"/>
              <a:gd name="connsiteY0" fmla="*/ 104939 h 3060340"/>
              <a:gd name="connsiteX1" fmla="*/ 113722 w 4365069"/>
              <a:gd name="connsiteY1" fmla="*/ 0 h 3060340"/>
              <a:gd name="connsiteX2" fmla="*/ 4260130 w 4365069"/>
              <a:gd name="connsiteY2" fmla="*/ 0 h 3060340"/>
              <a:gd name="connsiteX3" fmla="*/ 4365069 w 4365069"/>
              <a:gd name="connsiteY3" fmla="*/ 104939 h 3060340"/>
              <a:gd name="connsiteX4" fmla="*/ 4365069 w 4365069"/>
              <a:gd name="connsiteY4" fmla="*/ 2955401 h 3060340"/>
              <a:gd name="connsiteX5" fmla="*/ 4260130 w 4365069"/>
              <a:gd name="connsiteY5" fmla="*/ 3060340 h 3060340"/>
              <a:gd name="connsiteX6" fmla="*/ 113722 w 4365069"/>
              <a:gd name="connsiteY6" fmla="*/ 3060340 h 3060340"/>
              <a:gd name="connsiteX7" fmla="*/ 8783 w 4365069"/>
              <a:gd name="connsiteY7" fmla="*/ 2955401 h 3060340"/>
              <a:gd name="connsiteX8" fmla="*/ 8784 w 4365069"/>
              <a:gd name="connsiteY8" fmla="*/ 1843385 h 3060340"/>
              <a:gd name="connsiteX9" fmla="*/ 164359 w 4365069"/>
              <a:gd name="connsiteY9" fmla="*/ 1535410 h 3060340"/>
              <a:gd name="connsiteX10" fmla="*/ 5609 w 4365069"/>
              <a:gd name="connsiteY10" fmla="*/ 1252835 h 3060340"/>
              <a:gd name="connsiteX11" fmla="*/ 8783 w 4365069"/>
              <a:gd name="connsiteY11" fmla="*/ 104939 h 3060340"/>
              <a:gd name="connsiteX0" fmla="*/ 8783 w 4365069"/>
              <a:gd name="connsiteY0" fmla="*/ 104939 h 3060340"/>
              <a:gd name="connsiteX1" fmla="*/ 113722 w 4365069"/>
              <a:gd name="connsiteY1" fmla="*/ 0 h 3060340"/>
              <a:gd name="connsiteX2" fmla="*/ 4260130 w 4365069"/>
              <a:gd name="connsiteY2" fmla="*/ 0 h 3060340"/>
              <a:gd name="connsiteX3" fmla="*/ 4365069 w 4365069"/>
              <a:gd name="connsiteY3" fmla="*/ 104939 h 3060340"/>
              <a:gd name="connsiteX4" fmla="*/ 4365069 w 4365069"/>
              <a:gd name="connsiteY4" fmla="*/ 2955401 h 3060340"/>
              <a:gd name="connsiteX5" fmla="*/ 4260130 w 4365069"/>
              <a:gd name="connsiteY5" fmla="*/ 3060340 h 3060340"/>
              <a:gd name="connsiteX6" fmla="*/ 113722 w 4365069"/>
              <a:gd name="connsiteY6" fmla="*/ 3060340 h 3060340"/>
              <a:gd name="connsiteX7" fmla="*/ 8783 w 4365069"/>
              <a:gd name="connsiteY7" fmla="*/ 2955401 h 3060340"/>
              <a:gd name="connsiteX8" fmla="*/ 8784 w 4365069"/>
              <a:gd name="connsiteY8" fmla="*/ 1843385 h 3060340"/>
              <a:gd name="connsiteX9" fmla="*/ 164359 w 4365069"/>
              <a:gd name="connsiteY9" fmla="*/ 1535410 h 3060340"/>
              <a:gd name="connsiteX10" fmla="*/ 5609 w 4365069"/>
              <a:gd name="connsiteY10" fmla="*/ 1252835 h 3060340"/>
              <a:gd name="connsiteX11" fmla="*/ 8783 w 4365069"/>
              <a:gd name="connsiteY11" fmla="*/ 104939 h 3060340"/>
              <a:gd name="connsiteX0" fmla="*/ 8783 w 4365069"/>
              <a:gd name="connsiteY0" fmla="*/ 104939 h 3060340"/>
              <a:gd name="connsiteX1" fmla="*/ 113722 w 4365069"/>
              <a:gd name="connsiteY1" fmla="*/ 0 h 3060340"/>
              <a:gd name="connsiteX2" fmla="*/ 4260130 w 4365069"/>
              <a:gd name="connsiteY2" fmla="*/ 0 h 3060340"/>
              <a:gd name="connsiteX3" fmla="*/ 4365069 w 4365069"/>
              <a:gd name="connsiteY3" fmla="*/ 104939 h 3060340"/>
              <a:gd name="connsiteX4" fmla="*/ 4365069 w 4365069"/>
              <a:gd name="connsiteY4" fmla="*/ 2955401 h 3060340"/>
              <a:gd name="connsiteX5" fmla="*/ 4260130 w 4365069"/>
              <a:gd name="connsiteY5" fmla="*/ 3060340 h 3060340"/>
              <a:gd name="connsiteX6" fmla="*/ 113722 w 4365069"/>
              <a:gd name="connsiteY6" fmla="*/ 3060340 h 3060340"/>
              <a:gd name="connsiteX7" fmla="*/ 8783 w 4365069"/>
              <a:gd name="connsiteY7" fmla="*/ 2955401 h 3060340"/>
              <a:gd name="connsiteX8" fmla="*/ 8784 w 4365069"/>
              <a:gd name="connsiteY8" fmla="*/ 1843385 h 3060340"/>
              <a:gd name="connsiteX9" fmla="*/ 164359 w 4365069"/>
              <a:gd name="connsiteY9" fmla="*/ 1535410 h 3060340"/>
              <a:gd name="connsiteX10" fmla="*/ 5609 w 4365069"/>
              <a:gd name="connsiteY10" fmla="*/ 1252835 h 3060340"/>
              <a:gd name="connsiteX11" fmla="*/ 8783 w 4365069"/>
              <a:gd name="connsiteY11" fmla="*/ 104939 h 3060340"/>
              <a:gd name="connsiteX0" fmla="*/ 8783 w 4365069"/>
              <a:gd name="connsiteY0" fmla="*/ 104939 h 3060340"/>
              <a:gd name="connsiteX1" fmla="*/ 113722 w 4365069"/>
              <a:gd name="connsiteY1" fmla="*/ 0 h 3060340"/>
              <a:gd name="connsiteX2" fmla="*/ 4260130 w 4365069"/>
              <a:gd name="connsiteY2" fmla="*/ 0 h 3060340"/>
              <a:gd name="connsiteX3" fmla="*/ 4365069 w 4365069"/>
              <a:gd name="connsiteY3" fmla="*/ 104939 h 3060340"/>
              <a:gd name="connsiteX4" fmla="*/ 4365069 w 4365069"/>
              <a:gd name="connsiteY4" fmla="*/ 2955401 h 3060340"/>
              <a:gd name="connsiteX5" fmla="*/ 4260130 w 4365069"/>
              <a:gd name="connsiteY5" fmla="*/ 3060340 h 3060340"/>
              <a:gd name="connsiteX6" fmla="*/ 113722 w 4365069"/>
              <a:gd name="connsiteY6" fmla="*/ 3060340 h 3060340"/>
              <a:gd name="connsiteX7" fmla="*/ 8783 w 4365069"/>
              <a:gd name="connsiteY7" fmla="*/ 2955401 h 3060340"/>
              <a:gd name="connsiteX8" fmla="*/ 8784 w 4365069"/>
              <a:gd name="connsiteY8" fmla="*/ 1843385 h 3060340"/>
              <a:gd name="connsiteX9" fmla="*/ 164359 w 4365069"/>
              <a:gd name="connsiteY9" fmla="*/ 1535410 h 3060340"/>
              <a:gd name="connsiteX10" fmla="*/ 5609 w 4365069"/>
              <a:gd name="connsiteY10" fmla="*/ 1252835 h 3060340"/>
              <a:gd name="connsiteX11" fmla="*/ 8783 w 4365069"/>
              <a:gd name="connsiteY11" fmla="*/ 104939 h 3060340"/>
              <a:gd name="connsiteX0" fmla="*/ 8783 w 4365069"/>
              <a:gd name="connsiteY0" fmla="*/ 104939 h 3060340"/>
              <a:gd name="connsiteX1" fmla="*/ 113722 w 4365069"/>
              <a:gd name="connsiteY1" fmla="*/ 0 h 3060340"/>
              <a:gd name="connsiteX2" fmla="*/ 4260130 w 4365069"/>
              <a:gd name="connsiteY2" fmla="*/ 0 h 3060340"/>
              <a:gd name="connsiteX3" fmla="*/ 4365069 w 4365069"/>
              <a:gd name="connsiteY3" fmla="*/ 104939 h 3060340"/>
              <a:gd name="connsiteX4" fmla="*/ 4365069 w 4365069"/>
              <a:gd name="connsiteY4" fmla="*/ 2955401 h 3060340"/>
              <a:gd name="connsiteX5" fmla="*/ 4260130 w 4365069"/>
              <a:gd name="connsiteY5" fmla="*/ 3060340 h 3060340"/>
              <a:gd name="connsiteX6" fmla="*/ 113722 w 4365069"/>
              <a:gd name="connsiteY6" fmla="*/ 3060340 h 3060340"/>
              <a:gd name="connsiteX7" fmla="*/ 8783 w 4365069"/>
              <a:gd name="connsiteY7" fmla="*/ 2955401 h 3060340"/>
              <a:gd name="connsiteX8" fmla="*/ 8784 w 4365069"/>
              <a:gd name="connsiteY8" fmla="*/ 1843385 h 3060340"/>
              <a:gd name="connsiteX9" fmla="*/ 164359 w 4365069"/>
              <a:gd name="connsiteY9" fmla="*/ 1535410 h 3060340"/>
              <a:gd name="connsiteX10" fmla="*/ 5609 w 4365069"/>
              <a:gd name="connsiteY10" fmla="*/ 1252835 h 3060340"/>
              <a:gd name="connsiteX11" fmla="*/ 8783 w 4365069"/>
              <a:gd name="connsiteY11" fmla="*/ 104939 h 3060340"/>
              <a:gd name="connsiteX0" fmla="*/ 8783 w 4365069"/>
              <a:gd name="connsiteY0" fmla="*/ 104939 h 3060340"/>
              <a:gd name="connsiteX1" fmla="*/ 113722 w 4365069"/>
              <a:gd name="connsiteY1" fmla="*/ 0 h 3060340"/>
              <a:gd name="connsiteX2" fmla="*/ 4260130 w 4365069"/>
              <a:gd name="connsiteY2" fmla="*/ 0 h 3060340"/>
              <a:gd name="connsiteX3" fmla="*/ 4365069 w 4365069"/>
              <a:gd name="connsiteY3" fmla="*/ 104939 h 3060340"/>
              <a:gd name="connsiteX4" fmla="*/ 4365069 w 4365069"/>
              <a:gd name="connsiteY4" fmla="*/ 2955401 h 3060340"/>
              <a:gd name="connsiteX5" fmla="*/ 4260130 w 4365069"/>
              <a:gd name="connsiteY5" fmla="*/ 3060340 h 3060340"/>
              <a:gd name="connsiteX6" fmla="*/ 113722 w 4365069"/>
              <a:gd name="connsiteY6" fmla="*/ 3060340 h 3060340"/>
              <a:gd name="connsiteX7" fmla="*/ 8783 w 4365069"/>
              <a:gd name="connsiteY7" fmla="*/ 2955401 h 3060340"/>
              <a:gd name="connsiteX8" fmla="*/ 8784 w 4365069"/>
              <a:gd name="connsiteY8" fmla="*/ 1843385 h 3060340"/>
              <a:gd name="connsiteX9" fmla="*/ 164359 w 4365069"/>
              <a:gd name="connsiteY9" fmla="*/ 1535410 h 3060340"/>
              <a:gd name="connsiteX10" fmla="*/ 5609 w 4365069"/>
              <a:gd name="connsiteY10" fmla="*/ 1252835 h 3060340"/>
              <a:gd name="connsiteX11" fmla="*/ 8783 w 4365069"/>
              <a:gd name="connsiteY11" fmla="*/ 104939 h 3060340"/>
              <a:gd name="connsiteX0" fmla="*/ 8783 w 4365069"/>
              <a:gd name="connsiteY0" fmla="*/ 104939 h 3060340"/>
              <a:gd name="connsiteX1" fmla="*/ 113722 w 4365069"/>
              <a:gd name="connsiteY1" fmla="*/ 0 h 3060340"/>
              <a:gd name="connsiteX2" fmla="*/ 4260130 w 4365069"/>
              <a:gd name="connsiteY2" fmla="*/ 0 h 3060340"/>
              <a:gd name="connsiteX3" fmla="*/ 4365069 w 4365069"/>
              <a:gd name="connsiteY3" fmla="*/ 104939 h 3060340"/>
              <a:gd name="connsiteX4" fmla="*/ 4365069 w 4365069"/>
              <a:gd name="connsiteY4" fmla="*/ 2955401 h 3060340"/>
              <a:gd name="connsiteX5" fmla="*/ 4260130 w 4365069"/>
              <a:gd name="connsiteY5" fmla="*/ 3060340 h 3060340"/>
              <a:gd name="connsiteX6" fmla="*/ 113722 w 4365069"/>
              <a:gd name="connsiteY6" fmla="*/ 3060340 h 3060340"/>
              <a:gd name="connsiteX7" fmla="*/ 8783 w 4365069"/>
              <a:gd name="connsiteY7" fmla="*/ 2955401 h 3060340"/>
              <a:gd name="connsiteX8" fmla="*/ 8784 w 4365069"/>
              <a:gd name="connsiteY8" fmla="*/ 1843385 h 3060340"/>
              <a:gd name="connsiteX9" fmla="*/ 164359 w 4365069"/>
              <a:gd name="connsiteY9" fmla="*/ 1535410 h 3060340"/>
              <a:gd name="connsiteX10" fmla="*/ 5609 w 4365069"/>
              <a:gd name="connsiteY10" fmla="*/ 1252835 h 3060340"/>
              <a:gd name="connsiteX11" fmla="*/ 8783 w 4365069"/>
              <a:gd name="connsiteY11" fmla="*/ 104939 h 3060340"/>
              <a:gd name="connsiteX0" fmla="*/ 9665 w 4365951"/>
              <a:gd name="connsiteY0" fmla="*/ 104939 h 3060340"/>
              <a:gd name="connsiteX1" fmla="*/ 114604 w 4365951"/>
              <a:gd name="connsiteY1" fmla="*/ 0 h 3060340"/>
              <a:gd name="connsiteX2" fmla="*/ 4261012 w 4365951"/>
              <a:gd name="connsiteY2" fmla="*/ 0 h 3060340"/>
              <a:gd name="connsiteX3" fmla="*/ 4365951 w 4365951"/>
              <a:gd name="connsiteY3" fmla="*/ 104939 h 3060340"/>
              <a:gd name="connsiteX4" fmla="*/ 4365951 w 4365951"/>
              <a:gd name="connsiteY4" fmla="*/ 2955401 h 3060340"/>
              <a:gd name="connsiteX5" fmla="*/ 4261012 w 4365951"/>
              <a:gd name="connsiteY5" fmla="*/ 3060340 h 3060340"/>
              <a:gd name="connsiteX6" fmla="*/ 114604 w 4365951"/>
              <a:gd name="connsiteY6" fmla="*/ 3060340 h 3060340"/>
              <a:gd name="connsiteX7" fmla="*/ 9665 w 4365951"/>
              <a:gd name="connsiteY7" fmla="*/ 2955401 h 3060340"/>
              <a:gd name="connsiteX8" fmla="*/ 9666 w 4365951"/>
              <a:gd name="connsiteY8" fmla="*/ 1843385 h 3060340"/>
              <a:gd name="connsiteX9" fmla="*/ 165241 w 4365951"/>
              <a:gd name="connsiteY9" fmla="*/ 1535410 h 3060340"/>
              <a:gd name="connsiteX10" fmla="*/ 6491 w 4365951"/>
              <a:gd name="connsiteY10" fmla="*/ 1252835 h 3060340"/>
              <a:gd name="connsiteX11" fmla="*/ 9665 w 4365951"/>
              <a:gd name="connsiteY11" fmla="*/ 104939 h 3060340"/>
              <a:gd name="connsiteX0" fmla="*/ 9665 w 4365951"/>
              <a:gd name="connsiteY0" fmla="*/ 104939 h 3060340"/>
              <a:gd name="connsiteX1" fmla="*/ 114604 w 4365951"/>
              <a:gd name="connsiteY1" fmla="*/ 0 h 3060340"/>
              <a:gd name="connsiteX2" fmla="*/ 4261012 w 4365951"/>
              <a:gd name="connsiteY2" fmla="*/ 0 h 3060340"/>
              <a:gd name="connsiteX3" fmla="*/ 4365951 w 4365951"/>
              <a:gd name="connsiteY3" fmla="*/ 104939 h 3060340"/>
              <a:gd name="connsiteX4" fmla="*/ 4365951 w 4365951"/>
              <a:gd name="connsiteY4" fmla="*/ 2955401 h 3060340"/>
              <a:gd name="connsiteX5" fmla="*/ 4261012 w 4365951"/>
              <a:gd name="connsiteY5" fmla="*/ 3060340 h 3060340"/>
              <a:gd name="connsiteX6" fmla="*/ 114604 w 4365951"/>
              <a:gd name="connsiteY6" fmla="*/ 3060340 h 3060340"/>
              <a:gd name="connsiteX7" fmla="*/ 9665 w 4365951"/>
              <a:gd name="connsiteY7" fmla="*/ 2955401 h 3060340"/>
              <a:gd name="connsiteX8" fmla="*/ 9666 w 4365951"/>
              <a:gd name="connsiteY8" fmla="*/ 1843385 h 3060340"/>
              <a:gd name="connsiteX9" fmla="*/ 165241 w 4365951"/>
              <a:gd name="connsiteY9" fmla="*/ 1535410 h 3060340"/>
              <a:gd name="connsiteX10" fmla="*/ 6491 w 4365951"/>
              <a:gd name="connsiteY10" fmla="*/ 1252835 h 3060340"/>
              <a:gd name="connsiteX11" fmla="*/ 9665 w 4365951"/>
              <a:gd name="connsiteY11" fmla="*/ 104939 h 3060340"/>
              <a:gd name="connsiteX0" fmla="*/ 17817 w 4374103"/>
              <a:gd name="connsiteY0" fmla="*/ 104939 h 3060340"/>
              <a:gd name="connsiteX1" fmla="*/ 122756 w 4374103"/>
              <a:gd name="connsiteY1" fmla="*/ 0 h 3060340"/>
              <a:gd name="connsiteX2" fmla="*/ 4269164 w 4374103"/>
              <a:gd name="connsiteY2" fmla="*/ 0 h 3060340"/>
              <a:gd name="connsiteX3" fmla="*/ 4374103 w 4374103"/>
              <a:gd name="connsiteY3" fmla="*/ 104939 h 3060340"/>
              <a:gd name="connsiteX4" fmla="*/ 4374103 w 4374103"/>
              <a:gd name="connsiteY4" fmla="*/ 2955401 h 3060340"/>
              <a:gd name="connsiteX5" fmla="*/ 4269164 w 4374103"/>
              <a:gd name="connsiteY5" fmla="*/ 3060340 h 3060340"/>
              <a:gd name="connsiteX6" fmla="*/ 122756 w 4374103"/>
              <a:gd name="connsiteY6" fmla="*/ 3060340 h 3060340"/>
              <a:gd name="connsiteX7" fmla="*/ 17817 w 4374103"/>
              <a:gd name="connsiteY7" fmla="*/ 2955401 h 3060340"/>
              <a:gd name="connsiteX8" fmla="*/ 17818 w 4374103"/>
              <a:gd name="connsiteY8" fmla="*/ 1843385 h 3060340"/>
              <a:gd name="connsiteX9" fmla="*/ 163868 w 4374103"/>
              <a:gd name="connsiteY9" fmla="*/ 1551285 h 3060340"/>
              <a:gd name="connsiteX10" fmla="*/ 14643 w 4374103"/>
              <a:gd name="connsiteY10" fmla="*/ 1252835 h 3060340"/>
              <a:gd name="connsiteX11" fmla="*/ 17817 w 4374103"/>
              <a:gd name="connsiteY11" fmla="*/ 104939 h 3060340"/>
              <a:gd name="connsiteX0" fmla="*/ 17817 w 4374103"/>
              <a:gd name="connsiteY0" fmla="*/ 104939 h 3060340"/>
              <a:gd name="connsiteX1" fmla="*/ 122756 w 4374103"/>
              <a:gd name="connsiteY1" fmla="*/ 0 h 3060340"/>
              <a:gd name="connsiteX2" fmla="*/ 4269164 w 4374103"/>
              <a:gd name="connsiteY2" fmla="*/ 0 h 3060340"/>
              <a:gd name="connsiteX3" fmla="*/ 4374103 w 4374103"/>
              <a:gd name="connsiteY3" fmla="*/ 104939 h 3060340"/>
              <a:gd name="connsiteX4" fmla="*/ 4374103 w 4374103"/>
              <a:gd name="connsiteY4" fmla="*/ 2955401 h 3060340"/>
              <a:gd name="connsiteX5" fmla="*/ 4269164 w 4374103"/>
              <a:gd name="connsiteY5" fmla="*/ 3060340 h 3060340"/>
              <a:gd name="connsiteX6" fmla="*/ 122756 w 4374103"/>
              <a:gd name="connsiteY6" fmla="*/ 3060340 h 3060340"/>
              <a:gd name="connsiteX7" fmla="*/ 17817 w 4374103"/>
              <a:gd name="connsiteY7" fmla="*/ 2955401 h 3060340"/>
              <a:gd name="connsiteX8" fmla="*/ 17818 w 4374103"/>
              <a:gd name="connsiteY8" fmla="*/ 1843385 h 3060340"/>
              <a:gd name="connsiteX9" fmla="*/ 163868 w 4374103"/>
              <a:gd name="connsiteY9" fmla="*/ 1551285 h 3060340"/>
              <a:gd name="connsiteX10" fmla="*/ 14643 w 4374103"/>
              <a:gd name="connsiteY10" fmla="*/ 1252835 h 3060340"/>
              <a:gd name="connsiteX11" fmla="*/ 17817 w 4374103"/>
              <a:gd name="connsiteY11" fmla="*/ 104939 h 3060340"/>
              <a:gd name="connsiteX0" fmla="*/ 17817 w 4374103"/>
              <a:gd name="connsiteY0" fmla="*/ 104939 h 3060340"/>
              <a:gd name="connsiteX1" fmla="*/ 122756 w 4374103"/>
              <a:gd name="connsiteY1" fmla="*/ 0 h 3060340"/>
              <a:gd name="connsiteX2" fmla="*/ 4269164 w 4374103"/>
              <a:gd name="connsiteY2" fmla="*/ 0 h 3060340"/>
              <a:gd name="connsiteX3" fmla="*/ 4374103 w 4374103"/>
              <a:gd name="connsiteY3" fmla="*/ 104939 h 3060340"/>
              <a:gd name="connsiteX4" fmla="*/ 4374103 w 4374103"/>
              <a:gd name="connsiteY4" fmla="*/ 2955401 h 3060340"/>
              <a:gd name="connsiteX5" fmla="*/ 4269164 w 4374103"/>
              <a:gd name="connsiteY5" fmla="*/ 3060340 h 3060340"/>
              <a:gd name="connsiteX6" fmla="*/ 122756 w 4374103"/>
              <a:gd name="connsiteY6" fmla="*/ 3060340 h 3060340"/>
              <a:gd name="connsiteX7" fmla="*/ 17817 w 4374103"/>
              <a:gd name="connsiteY7" fmla="*/ 2955401 h 3060340"/>
              <a:gd name="connsiteX8" fmla="*/ 17818 w 4374103"/>
              <a:gd name="connsiteY8" fmla="*/ 1843385 h 3060340"/>
              <a:gd name="connsiteX9" fmla="*/ 163868 w 4374103"/>
              <a:gd name="connsiteY9" fmla="*/ 1551285 h 3060340"/>
              <a:gd name="connsiteX10" fmla="*/ 14643 w 4374103"/>
              <a:gd name="connsiteY10" fmla="*/ 1252835 h 3060340"/>
              <a:gd name="connsiteX11" fmla="*/ 17817 w 4374103"/>
              <a:gd name="connsiteY11" fmla="*/ 104939 h 3060340"/>
              <a:gd name="connsiteX0" fmla="*/ 17817 w 4374103"/>
              <a:gd name="connsiteY0" fmla="*/ 104939 h 3060340"/>
              <a:gd name="connsiteX1" fmla="*/ 122756 w 4374103"/>
              <a:gd name="connsiteY1" fmla="*/ 0 h 3060340"/>
              <a:gd name="connsiteX2" fmla="*/ 4269164 w 4374103"/>
              <a:gd name="connsiteY2" fmla="*/ 0 h 3060340"/>
              <a:gd name="connsiteX3" fmla="*/ 4374103 w 4374103"/>
              <a:gd name="connsiteY3" fmla="*/ 104939 h 3060340"/>
              <a:gd name="connsiteX4" fmla="*/ 4374103 w 4374103"/>
              <a:gd name="connsiteY4" fmla="*/ 2955401 h 3060340"/>
              <a:gd name="connsiteX5" fmla="*/ 4269164 w 4374103"/>
              <a:gd name="connsiteY5" fmla="*/ 3060340 h 3060340"/>
              <a:gd name="connsiteX6" fmla="*/ 122756 w 4374103"/>
              <a:gd name="connsiteY6" fmla="*/ 3060340 h 3060340"/>
              <a:gd name="connsiteX7" fmla="*/ 17817 w 4374103"/>
              <a:gd name="connsiteY7" fmla="*/ 2955401 h 3060340"/>
              <a:gd name="connsiteX8" fmla="*/ 17818 w 4374103"/>
              <a:gd name="connsiteY8" fmla="*/ 1843385 h 3060340"/>
              <a:gd name="connsiteX9" fmla="*/ 163868 w 4374103"/>
              <a:gd name="connsiteY9" fmla="*/ 1551285 h 3060340"/>
              <a:gd name="connsiteX10" fmla="*/ 14643 w 4374103"/>
              <a:gd name="connsiteY10" fmla="*/ 1252835 h 3060340"/>
              <a:gd name="connsiteX11" fmla="*/ 17817 w 4374103"/>
              <a:gd name="connsiteY11" fmla="*/ 104939 h 3060340"/>
              <a:gd name="connsiteX0" fmla="*/ 17817 w 4374103"/>
              <a:gd name="connsiteY0" fmla="*/ 104939 h 3060340"/>
              <a:gd name="connsiteX1" fmla="*/ 122756 w 4374103"/>
              <a:gd name="connsiteY1" fmla="*/ 0 h 3060340"/>
              <a:gd name="connsiteX2" fmla="*/ 4269164 w 4374103"/>
              <a:gd name="connsiteY2" fmla="*/ 0 h 3060340"/>
              <a:gd name="connsiteX3" fmla="*/ 4374103 w 4374103"/>
              <a:gd name="connsiteY3" fmla="*/ 104939 h 3060340"/>
              <a:gd name="connsiteX4" fmla="*/ 4374103 w 4374103"/>
              <a:gd name="connsiteY4" fmla="*/ 2955401 h 3060340"/>
              <a:gd name="connsiteX5" fmla="*/ 4269164 w 4374103"/>
              <a:gd name="connsiteY5" fmla="*/ 3060340 h 3060340"/>
              <a:gd name="connsiteX6" fmla="*/ 122756 w 4374103"/>
              <a:gd name="connsiteY6" fmla="*/ 3060340 h 3060340"/>
              <a:gd name="connsiteX7" fmla="*/ 17817 w 4374103"/>
              <a:gd name="connsiteY7" fmla="*/ 2955401 h 3060340"/>
              <a:gd name="connsiteX8" fmla="*/ 17818 w 4374103"/>
              <a:gd name="connsiteY8" fmla="*/ 1843385 h 3060340"/>
              <a:gd name="connsiteX9" fmla="*/ 163868 w 4374103"/>
              <a:gd name="connsiteY9" fmla="*/ 1551285 h 3060340"/>
              <a:gd name="connsiteX10" fmla="*/ 14643 w 4374103"/>
              <a:gd name="connsiteY10" fmla="*/ 1252835 h 3060340"/>
              <a:gd name="connsiteX11" fmla="*/ 17817 w 4374103"/>
              <a:gd name="connsiteY11" fmla="*/ 104939 h 3060340"/>
              <a:gd name="connsiteX0" fmla="*/ 17817 w 4374103"/>
              <a:gd name="connsiteY0" fmla="*/ 104939 h 3060340"/>
              <a:gd name="connsiteX1" fmla="*/ 122756 w 4374103"/>
              <a:gd name="connsiteY1" fmla="*/ 0 h 3060340"/>
              <a:gd name="connsiteX2" fmla="*/ 4269164 w 4374103"/>
              <a:gd name="connsiteY2" fmla="*/ 0 h 3060340"/>
              <a:gd name="connsiteX3" fmla="*/ 4374103 w 4374103"/>
              <a:gd name="connsiteY3" fmla="*/ 104939 h 3060340"/>
              <a:gd name="connsiteX4" fmla="*/ 4374103 w 4374103"/>
              <a:gd name="connsiteY4" fmla="*/ 2955401 h 3060340"/>
              <a:gd name="connsiteX5" fmla="*/ 4269164 w 4374103"/>
              <a:gd name="connsiteY5" fmla="*/ 3060340 h 3060340"/>
              <a:gd name="connsiteX6" fmla="*/ 122756 w 4374103"/>
              <a:gd name="connsiteY6" fmla="*/ 3060340 h 3060340"/>
              <a:gd name="connsiteX7" fmla="*/ 17817 w 4374103"/>
              <a:gd name="connsiteY7" fmla="*/ 2955401 h 3060340"/>
              <a:gd name="connsiteX8" fmla="*/ 17818 w 4374103"/>
              <a:gd name="connsiteY8" fmla="*/ 1843385 h 3060340"/>
              <a:gd name="connsiteX9" fmla="*/ 163868 w 4374103"/>
              <a:gd name="connsiteY9" fmla="*/ 1551285 h 3060340"/>
              <a:gd name="connsiteX10" fmla="*/ 14643 w 4374103"/>
              <a:gd name="connsiteY10" fmla="*/ 1252835 h 3060340"/>
              <a:gd name="connsiteX11" fmla="*/ 17817 w 4374103"/>
              <a:gd name="connsiteY11" fmla="*/ 104939 h 3060340"/>
              <a:gd name="connsiteX0" fmla="*/ 17817 w 4374103"/>
              <a:gd name="connsiteY0" fmla="*/ 104939 h 3060340"/>
              <a:gd name="connsiteX1" fmla="*/ 122756 w 4374103"/>
              <a:gd name="connsiteY1" fmla="*/ 0 h 3060340"/>
              <a:gd name="connsiteX2" fmla="*/ 4269164 w 4374103"/>
              <a:gd name="connsiteY2" fmla="*/ 0 h 3060340"/>
              <a:gd name="connsiteX3" fmla="*/ 4374103 w 4374103"/>
              <a:gd name="connsiteY3" fmla="*/ 104939 h 3060340"/>
              <a:gd name="connsiteX4" fmla="*/ 4374103 w 4374103"/>
              <a:gd name="connsiteY4" fmla="*/ 2955401 h 3060340"/>
              <a:gd name="connsiteX5" fmla="*/ 4269164 w 4374103"/>
              <a:gd name="connsiteY5" fmla="*/ 3060340 h 3060340"/>
              <a:gd name="connsiteX6" fmla="*/ 122756 w 4374103"/>
              <a:gd name="connsiteY6" fmla="*/ 3060340 h 3060340"/>
              <a:gd name="connsiteX7" fmla="*/ 17817 w 4374103"/>
              <a:gd name="connsiteY7" fmla="*/ 2955401 h 3060340"/>
              <a:gd name="connsiteX8" fmla="*/ 17818 w 4374103"/>
              <a:gd name="connsiteY8" fmla="*/ 1843385 h 3060340"/>
              <a:gd name="connsiteX9" fmla="*/ 163868 w 4374103"/>
              <a:gd name="connsiteY9" fmla="*/ 1551285 h 3060340"/>
              <a:gd name="connsiteX10" fmla="*/ 14643 w 4374103"/>
              <a:gd name="connsiteY10" fmla="*/ 1252835 h 3060340"/>
              <a:gd name="connsiteX11" fmla="*/ 17817 w 4374103"/>
              <a:gd name="connsiteY11" fmla="*/ 104939 h 3060340"/>
              <a:gd name="connsiteX0" fmla="*/ 24626 w 4380912"/>
              <a:gd name="connsiteY0" fmla="*/ 104939 h 3060340"/>
              <a:gd name="connsiteX1" fmla="*/ 129565 w 4380912"/>
              <a:gd name="connsiteY1" fmla="*/ 0 h 3060340"/>
              <a:gd name="connsiteX2" fmla="*/ 4275973 w 4380912"/>
              <a:gd name="connsiteY2" fmla="*/ 0 h 3060340"/>
              <a:gd name="connsiteX3" fmla="*/ 4380912 w 4380912"/>
              <a:gd name="connsiteY3" fmla="*/ 104939 h 3060340"/>
              <a:gd name="connsiteX4" fmla="*/ 4380912 w 4380912"/>
              <a:gd name="connsiteY4" fmla="*/ 2955401 h 3060340"/>
              <a:gd name="connsiteX5" fmla="*/ 4275973 w 4380912"/>
              <a:gd name="connsiteY5" fmla="*/ 3060340 h 3060340"/>
              <a:gd name="connsiteX6" fmla="*/ 129565 w 4380912"/>
              <a:gd name="connsiteY6" fmla="*/ 3060340 h 3060340"/>
              <a:gd name="connsiteX7" fmla="*/ 24626 w 4380912"/>
              <a:gd name="connsiteY7" fmla="*/ 2955401 h 3060340"/>
              <a:gd name="connsiteX8" fmla="*/ 24627 w 4380912"/>
              <a:gd name="connsiteY8" fmla="*/ 1843385 h 3060340"/>
              <a:gd name="connsiteX9" fmla="*/ 265927 w 4380912"/>
              <a:gd name="connsiteY9" fmla="*/ 1551285 h 3060340"/>
              <a:gd name="connsiteX10" fmla="*/ 21452 w 4380912"/>
              <a:gd name="connsiteY10" fmla="*/ 1252835 h 3060340"/>
              <a:gd name="connsiteX11" fmla="*/ 24626 w 4380912"/>
              <a:gd name="connsiteY11" fmla="*/ 104939 h 3060340"/>
              <a:gd name="connsiteX0" fmla="*/ 17818 w 4374104"/>
              <a:gd name="connsiteY0" fmla="*/ 104939 h 3060340"/>
              <a:gd name="connsiteX1" fmla="*/ 122757 w 4374104"/>
              <a:gd name="connsiteY1" fmla="*/ 0 h 3060340"/>
              <a:gd name="connsiteX2" fmla="*/ 4269165 w 4374104"/>
              <a:gd name="connsiteY2" fmla="*/ 0 h 3060340"/>
              <a:gd name="connsiteX3" fmla="*/ 4374104 w 4374104"/>
              <a:gd name="connsiteY3" fmla="*/ 104939 h 3060340"/>
              <a:gd name="connsiteX4" fmla="*/ 4374104 w 4374104"/>
              <a:gd name="connsiteY4" fmla="*/ 2955401 h 3060340"/>
              <a:gd name="connsiteX5" fmla="*/ 4269165 w 4374104"/>
              <a:gd name="connsiteY5" fmla="*/ 3060340 h 3060340"/>
              <a:gd name="connsiteX6" fmla="*/ 122757 w 4374104"/>
              <a:gd name="connsiteY6" fmla="*/ 3060340 h 3060340"/>
              <a:gd name="connsiteX7" fmla="*/ 17818 w 4374104"/>
              <a:gd name="connsiteY7" fmla="*/ 2955401 h 3060340"/>
              <a:gd name="connsiteX8" fmla="*/ 17819 w 4374104"/>
              <a:gd name="connsiteY8" fmla="*/ 1843385 h 3060340"/>
              <a:gd name="connsiteX9" fmla="*/ 163869 w 4374104"/>
              <a:gd name="connsiteY9" fmla="*/ 1541760 h 3060340"/>
              <a:gd name="connsiteX10" fmla="*/ 14644 w 4374104"/>
              <a:gd name="connsiteY10" fmla="*/ 1252835 h 3060340"/>
              <a:gd name="connsiteX11" fmla="*/ 17818 w 4374104"/>
              <a:gd name="connsiteY11" fmla="*/ 104939 h 3060340"/>
              <a:gd name="connsiteX0" fmla="*/ 15791 w 4372077"/>
              <a:gd name="connsiteY0" fmla="*/ 104939 h 3060340"/>
              <a:gd name="connsiteX1" fmla="*/ 120730 w 4372077"/>
              <a:gd name="connsiteY1" fmla="*/ 0 h 3060340"/>
              <a:gd name="connsiteX2" fmla="*/ 4267138 w 4372077"/>
              <a:gd name="connsiteY2" fmla="*/ 0 h 3060340"/>
              <a:gd name="connsiteX3" fmla="*/ 4372077 w 4372077"/>
              <a:gd name="connsiteY3" fmla="*/ 104939 h 3060340"/>
              <a:gd name="connsiteX4" fmla="*/ 4372077 w 4372077"/>
              <a:gd name="connsiteY4" fmla="*/ 2955401 h 3060340"/>
              <a:gd name="connsiteX5" fmla="*/ 4267138 w 4372077"/>
              <a:gd name="connsiteY5" fmla="*/ 3060340 h 3060340"/>
              <a:gd name="connsiteX6" fmla="*/ 120730 w 4372077"/>
              <a:gd name="connsiteY6" fmla="*/ 3060340 h 3060340"/>
              <a:gd name="connsiteX7" fmla="*/ 15791 w 4372077"/>
              <a:gd name="connsiteY7" fmla="*/ 2955401 h 3060340"/>
              <a:gd name="connsiteX8" fmla="*/ 15792 w 4372077"/>
              <a:gd name="connsiteY8" fmla="*/ 1843385 h 3060340"/>
              <a:gd name="connsiteX9" fmla="*/ 161842 w 4372077"/>
              <a:gd name="connsiteY9" fmla="*/ 1541760 h 3060340"/>
              <a:gd name="connsiteX10" fmla="*/ 12617 w 4372077"/>
              <a:gd name="connsiteY10" fmla="*/ 1252835 h 3060340"/>
              <a:gd name="connsiteX11" fmla="*/ 15791 w 4372077"/>
              <a:gd name="connsiteY11" fmla="*/ 104939 h 3060340"/>
              <a:gd name="connsiteX0" fmla="*/ 3174 w 4359460"/>
              <a:gd name="connsiteY0" fmla="*/ 104939 h 3060340"/>
              <a:gd name="connsiteX1" fmla="*/ 108113 w 4359460"/>
              <a:gd name="connsiteY1" fmla="*/ 0 h 3060340"/>
              <a:gd name="connsiteX2" fmla="*/ 4254521 w 4359460"/>
              <a:gd name="connsiteY2" fmla="*/ 0 h 3060340"/>
              <a:gd name="connsiteX3" fmla="*/ 4359460 w 4359460"/>
              <a:gd name="connsiteY3" fmla="*/ 104939 h 3060340"/>
              <a:gd name="connsiteX4" fmla="*/ 4359460 w 4359460"/>
              <a:gd name="connsiteY4" fmla="*/ 2955401 h 3060340"/>
              <a:gd name="connsiteX5" fmla="*/ 4254521 w 4359460"/>
              <a:gd name="connsiteY5" fmla="*/ 3060340 h 3060340"/>
              <a:gd name="connsiteX6" fmla="*/ 108113 w 4359460"/>
              <a:gd name="connsiteY6" fmla="*/ 3060340 h 3060340"/>
              <a:gd name="connsiteX7" fmla="*/ 3174 w 4359460"/>
              <a:gd name="connsiteY7" fmla="*/ 2955401 h 3060340"/>
              <a:gd name="connsiteX8" fmla="*/ 3175 w 4359460"/>
              <a:gd name="connsiteY8" fmla="*/ 1843385 h 3060340"/>
              <a:gd name="connsiteX9" fmla="*/ 149225 w 4359460"/>
              <a:gd name="connsiteY9" fmla="*/ 1541760 h 3060340"/>
              <a:gd name="connsiteX10" fmla="*/ 0 w 4359460"/>
              <a:gd name="connsiteY10" fmla="*/ 1252835 h 3060340"/>
              <a:gd name="connsiteX11" fmla="*/ 3174 w 4359460"/>
              <a:gd name="connsiteY11" fmla="*/ 104939 h 3060340"/>
              <a:gd name="connsiteX0" fmla="*/ 3174 w 4359460"/>
              <a:gd name="connsiteY0" fmla="*/ 104939 h 3060340"/>
              <a:gd name="connsiteX1" fmla="*/ 108113 w 4359460"/>
              <a:gd name="connsiteY1" fmla="*/ 0 h 3060340"/>
              <a:gd name="connsiteX2" fmla="*/ 4254521 w 4359460"/>
              <a:gd name="connsiteY2" fmla="*/ 0 h 3060340"/>
              <a:gd name="connsiteX3" fmla="*/ 4359460 w 4359460"/>
              <a:gd name="connsiteY3" fmla="*/ 104939 h 3060340"/>
              <a:gd name="connsiteX4" fmla="*/ 4359460 w 4359460"/>
              <a:gd name="connsiteY4" fmla="*/ 2955401 h 3060340"/>
              <a:gd name="connsiteX5" fmla="*/ 4254521 w 4359460"/>
              <a:gd name="connsiteY5" fmla="*/ 3060340 h 3060340"/>
              <a:gd name="connsiteX6" fmla="*/ 108113 w 4359460"/>
              <a:gd name="connsiteY6" fmla="*/ 3060340 h 3060340"/>
              <a:gd name="connsiteX7" fmla="*/ 3174 w 4359460"/>
              <a:gd name="connsiteY7" fmla="*/ 2955401 h 3060340"/>
              <a:gd name="connsiteX8" fmla="*/ 3175 w 4359460"/>
              <a:gd name="connsiteY8" fmla="*/ 1843385 h 3060340"/>
              <a:gd name="connsiteX9" fmla="*/ 149225 w 4359460"/>
              <a:gd name="connsiteY9" fmla="*/ 1541760 h 3060340"/>
              <a:gd name="connsiteX10" fmla="*/ 0 w 4359460"/>
              <a:gd name="connsiteY10" fmla="*/ 1252835 h 3060340"/>
              <a:gd name="connsiteX11" fmla="*/ 3174 w 4359460"/>
              <a:gd name="connsiteY11" fmla="*/ 104939 h 3060340"/>
              <a:gd name="connsiteX0" fmla="*/ 3174 w 4359460"/>
              <a:gd name="connsiteY0" fmla="*/ 104939 h 3060340"/>
              <a:gd name="connsiteX1" fmla="*/ 108113 w 4359460"/>
              <a:gd name="connsiteY1" fmla="*/ 0 h 3060340"/>
              <a:gd name="connsiteX2" fmla="*/ 4254521 w 4359460"/>
              <a:gd name="connsiteY2" fmla="*/ 0 h 3060340"/>
              <a:gd name="connsiteX3" fmla="*/ 4359460 w 4359460"/>
              <a:gd name="connsiteY3" fmla="*/ 104939 h 3060340"/>
              <a:gd name="connsiteX4" fmla="*/ 4359460 w 4359460"/>
              <a:gd name="connsiteY4" fmla="*/ 2955401 h 3060340"/>
              <a:gd name="connsiteX5" fmla="*/ 4254521 w 4359460"/>
              <a:gd name="connsiteY5" fmla="*/ 3060340 h 3060340"/>
              <a:gd name="connsiteX6" fmla="*/ 108113 w 4359460"/>
              <a:gd name="connsiteY6" fmla="*/ 3060340 h 3060340"/>
              <a:gd name="connsiteX7" fmla="*/ 3174 w 4359460"/>
              <a:gd name="connsiteY7" fmla="*/ 2955401 h 3060340"/>
              <a:gd name="connsiteX8" fmla="*/ 3175 w 4359460"/>
              <a:gd name="connsiteY8" fmla="*/ 1843385 h 3060340"/>
              <a:gd name="connsiteX9" fmla="*/ 149225 w 4359460"/>
              <a:gd name="connsiteY9" fmla="*/ 1541760 h 3060340"/>
              <a:gd name="connsiteX10" fmla="*/ 0 w 4359460"/>
              <a:gd name="connsiteY10" fmla="*/ 1252835 h 3060340"/>
              <a:gd name="connsiteX11" fmla="*/ 3174 w 4359460"/>
              <a:gd name="connsiteY11" fmla="*/ 104939 h 3060340"/>
              <a:gd name="connsiteX0" fmla="*/ 3758 w 4360044"/>
              <a:gd name="connsiteY0" fmla="*/ 104939 h 3060340"/>
              <a:gd name="connsiteX1" fmla="*/ 108697 w 4360044"/>
              <a:gd name="connsiteY1" fmla="*/ 0 h 3060340"/>
              <a:gd name="connsiteX2" fmla="*/ 4255105 w 4360044"/>
              <a:gd name="connsiteY2" fmla="*/ 0 h 3060340"/>
              <a:gd name="connsiteX3" fmla="*/ 4360044 w 4360044"/>
              <a:gd name="connsiteY3" fmla="*/ 104939 h 3060340"/>
              <a:gd name="connsiteX4" fmla="*/ 4360044 w 4360044"/>
              <a:gd name="connsiteY4" fmla="*/ 2955401 h 3060340"/>
              <a:gd name="connsiteX5" fmla="*/ 4255105 w 4360044"/>
              <a:gd name="connsiteY5" fmla="*/ 3060340 h 3060340"/>
              <a:gd name="connsiteX6" fmla="*/ 108697 w 4360044"/>
              <a:gd name="connsiteY6" fmla="*/ 3060340 h 3060340"/>
              <a:gd name="connsiteX7" fmla="*/ 3758 w 4360044"/>
              <a:gd name="connsiteY7" fmla="*/ 2955401 h 3060340"/>
              <a:gd name="connsiteX8" fmla="*/ 3759 w 4360044"/>
              <a:gd name="connsiteY8" fmla="*/ 1843385 h 3060340"/>
              <a:gd name="connsiteX9" fmla="*/ 149809 w 4360044"/>
              <a:gd name="connsiteY9" fmla="*/ 1541760 h 3060340"/>
              <a:gd name="connsiteX10" fmla="*/ 584 w 4360044"/>
              <a:gd name="connsiteY10" fmla="*/ 1252835 h 3060340"/>
              <a:gd name="connsiteX11" fmla="*/ 3758 w 4360044"/>
              <a:gd name="connsiteY11" fmla="*/ 104939 h 3060340"/>
              <a:gd name="connsiteX0" fmla="*/ 13437 w 4369723"/>
              <a:gd name="connsiteY0" fmla="*/ 104939 h 3060340"/>
              <a:gd name="connsiteX1" fmla="*/ 118376 w 4369723"/>
              <a:gd name="connsiteY1" fmla="*/ 0 h 3060340"/>
              <a:gd name="connsiteX2" fmla="*/ 4264784 w 4369723"/>
              <a:gd name="connsiteY2" fmla="*/ 0 h 3060340"/>
              <a:gd name="connsiteX3" fmla="*/ 4369723 w 4369723"/>
              <a:gd name="connsiteY3" fmla="*/ 104939 h 3060340"/>
              <a:gd name="connsiteX4" fmla="*/ 4369723 w 4369723"/>
              <a:gd name="connsiteY4" fmla="*/ 2955401 h 3060340"/>
              <a:gd name="connsiteX5" fmla="*/ 4264784 w 4369723"/>
              <a:gd name="connsiteY5" fmla="*/ 3060340 h 3060340"/>
              <a:gd name="connsiteX6" fmla="*/ 118376 w 4369723"/>
              <a:gd name="connsiteY6" fmla="*/ 3060340 h 3060340"/>
              <a:gd name="connsiteX7" fmla="*/ 13437 w 4369723"/>
              <a:gd name="connsiteY7" fmla="*/ 2955401 h 3060340"/>
              <a:gd name="connsiteX8" fmla="*/ 13438 w 4369723"/>
              <a:gd name="connsiteY8" fmla="*/ 1843385 h 3060340"/>
              <a:gd name="connsiteX9" fmla="*/ 159488 w 4369723"/>
              <a:gd name="connsiteY9" fmla="*/ 1538585 h 3060340"/>
              <a:gd name="connsiteX10" fmla="*/ 10263 w 4369723"/>
              <a:gd name="connsiteY10" fmla="*/ 1252835 h 3060340"/>
              <a:gd name="connsiteX11" fmla="*/ 13437 w 4369723"/>
              <a:gd name="connsiteY11" fmla="*/ 104939 h 3060340"/>
              <a:gd name="connsiteX0" fmla="*/ 13437 w 4369723"/>
              <a:gd name="connsiteY0" fmla="*/ 104939 h 3060340"/>
              <a:gd name="connsiteX1" fmla="*/ 118376 w 4369723"/>
              <a:gd name="connsiteY1" fmla="*/ 0 h 3060340"/>
              <a:gd name="connsiteX2" fmla="*/ 4264784 w 4369723"/>
              <a:gd name="connsiteY2" fmla="*/ 0 h 3060340"/>
              <a:gd name="connsiteX3" fmla="*/ 4369723 w 4369723"/>
              <a:gd name="connsiteY3" fmla="*/ 104939 h 3060340"/>
              <a:gd name="connsiteX4" fmla="*/ 4369723 w 4369723"/>
              <a:gd name="connsiteY4" fmla="*/ 2955401 h 3060340"/>
              <a:gd name="connsiteX5" fmla="*/ 4264784 w 4369723"/>
              <a:gd name="connsiteY5" fmla="*/ 3060340 h 3060340"/>
              <a:gd name="connsiteX6" fmla="*/ 118376 w 4369723"/>
              <a:gd name="connsiteY6" fmla="*/ 3060340 h 3060340"/>
              <a:gd name="connsiteX7" fmla="*/ 13437 w 4369723"/>
              <a:gd name="connsiteY7" fmla="*/ 2955401 h 3060340"/>
              <a:gd name="connsiteX8" fmla="*/ 13438 w 4369723"/>
              <a:gd name="connsiteY8" fmla="*/ 1843385 h 3060340"/>
              <a:gd name="connsiteX9" fmla="*/ 159488 w 4369723"/>
              <a:gd name="connsiteY9" fmla="*/ 1538585 h 3060340"/>
              <a:gd name="connsiteX10" fmla="*/ 10263 w 4369723"/>
              <a:gd name="connsiteY10" fmla="*/ 1252835 h 3060340"/>
              <a:gd name="connsiteX11" fmla="*/ 13437 w 4369723"/>
              <a:gd name="connsiteY11" fmla="*/ 104939 h 3060340"/>
              <a:gd name="connsiteX0" fmla="*/ 10818 w 4367104"/>
              <a:gd name="connsiteY0" fmla="*/ 104939 h 3060340"/>
              <a:gd name="connsiteX1" fmla="*/ 115757 w 4367104"/>
              <a:gd name="connsiteY1" fmla="*/ 0 h 3060340"/>
              <a:gd name="connsiteX2" fmla="*/ 4262165 w 4367104"/>
              <a:gd name="connsiteY2" fmla="*/ 0 h 3060340"/>
              <a:gd name="connsiteX3" fmla="*/ 4367104 w 4367104"/>
              <a:gd name="connsiteY3" fmla="*/ 104939 h 3060340"/>
              <a:gd name="connsiteX4" fmla="*/ 4367104 w 4367104"/>
              <a:gd name="connsiteY4" fmla="*/ 2955401 h 3060340"/>
              <a:gd name="connsiteX5" fmla="*/ 4262165 w 4367104"/>
              <a:gd name="connsiteY5" fmla="*/ 3060340 h 3060340"/>
              <a:gd name="connsiteX6" fmla="*/ 115757 w 4367104"/>
              <a:gd name="connsiteY6" fmla="*/ 3060340 h 3060340"/>
              <a:gd name="connsiteX7" fmla="*/ 10818 w 4367104"/>
              <a:gd name="connsiteY7" fmla="*/ 2955401 h 3060340"/>
              <a:gd name="connsiteX8" fmla="*/ 10819 w 4367104"/>
              <a:gd name="connsiteY8" fmla="*/ 1843385 h 3060340"/>
              <a:gd name="connsiteX9" fmla="*/ 156869 w 4367104"/>
              <a:gd name="connsiteY9" fmla="*/ 1538585 h 3060340"/>
              <a:gd name="connsiteX10" fmla="*/ 7644 w 4367104"/>
              <a:gd name="connsiteY10" fmla="*/ 1252835 h 3060340"/>
              <a:gd name="connsiteX11" fmla="*/ 10818 w 4367104"/>
              <a:gd name="connsiteY11" fmla="*/ 104939 h 3060340"/>
              <a:gd name="connsiteX0" fmla="*/ 10818 w 4367104"/>
              <a:gd name="connsiteY0" fmla="*/ 104939 h 3060340"/>
              <a:gd name="connsiteX1" fmla="*/ 115757 w 4367104"/>
              <a:gd name="connsiteY1" fmla="*/ 0 h 3060340"/>
              <a:gd name="connsiteX2" fmla="*/ 4262165 w 4367104"/>
              <a:gd name="connsiteY2" fmla="*/ 0 h 3060340"/>
              <a:gd name="connsiteX3" fmla="*/ 4367104 w 4367104"/>
              <a:gd name="connsiteY3" fmla="*/ 104939 h 3060340"/>
              <a:gd name="connsiteX4" fmla="*/ 4367104 w 4367104"/>
              <a:gd name="connsiteY4" fmla="*/ 2955401 h 3060340"/>
              <a:gd name="connsiteX5" fmla="*/ 4262165 w 4367104"/>
              <a:gd name="connsiteY5" fmla="*/ 3060340 h 3060340"/>
              <a:gd name="connsiteX6" fmla="*/ 115757 w 4367104"/>
              <a:gd name="connsiteY6" fmla="*/ 3060340 h 3060340"/>
              <a:gd name="connsiteX7" fmla="*/ 10818 w 4367104"/>
              <a:gd name="connsiteY7" fmla="*/ 2955401 h 3060340"/>
              <a:gd name="connsiteX8" fmla="*/ 10819 w 4367104"/>
              <a:gd name="connsiteY8" fmla="*/ 1843385 h 3060340"/>
              <a:gd name="connsiteX9" fmla="*/ 156869 w 4367104"/>
              <a:gd name="connsiteY9" fmla="*/ 1538585 h 3060340"/>
              <a:gd name="connsiteX10" fmla="*/ 7644 w 4367104"/>
              <a:gd name="connsiteY10" fmla="*/ 1252835 h 3060340"/>
              <a:gd name="connsiteX11" fmla="*/ 10818 w 4367104"/>
              <a:gd name="connsiteY11" fmla="*/ 104939 h 3060340"/>
              <a:gd name="connsiteX0" fmla="*/ 3174 w 4359460"/>
              <a:gd name="connsiteY0" fmla="*/ 104939 h 3060340"/>
              <a:gd name="connsiteX1" fmla="*/ 108113 w 4359460"/>
              <a:gd name="connsiteY1" fmla="*/ 0 h 3060340"/>
              <a:gd name="connsiteX2" fmla="*/ 4254521 w 4359460"/>
              <a:gd name="connsiteY2" fmla="*/ 0 h 3060340"/>
              <a:gd name="connsiteX3" fmla="*/ 4359460 w 4359460"/>
              <a:gd name="connsiteY3" fmla="*/ 104939 h 3060340"/>
              <a:gd name="connsiteX4" fmla="*/ 4359460 w 4359460"/>
              <a:gd name="connsiteY4" fmla="*/ 2955401 h 3060340"/>
              <a:gd name="connsiteX5" fmla="*/ 4254521 w 4359460"/>
              <a:gd name="connsiteY5" fmla="*/ 3060340 h 3060340"/>
              <a:gd name="connsiteX6" fmla="*/ 108113 w 4359460"/>
              <a:gd name="connsiteY6" fmla="*/ 3060340 h 3060340"/>
              <a:gd name="connsiteX7" fmla="*/ 3174 w 4359460"/>
              <a:gd name="connsiteY7" fmla="*/ 2955401 h 3060340"/>
              <a:gd name="connsiteX8" fmla="*/ 3175 w 4359460"/>
              <a:gd name="connsiteY8" fmla="*/ 1843385 h 3060340"/>
              <a:gd name="connsiteX9" fmla="*/ 149225 w 4359460"/>
              <a:gd name="connsiteY9" fmla="*/ 1538585 h 3060340"/>
              <a:gd name="connsiteX10" fmla="*/ 0 w 4359460"/>
              <a:gd name="connsiteY10" fmla="*/ 1252835 h 3060340"/>
              <a:gd name="connsiteX11" fmla="*/ 3174 w 4359460"/>
              <a:gd name="connsiteY11" fmla="*/ 104939 h 3060340"/>
              <a:gd name="connsiteX0" fmla="*/ 3174 w 4359460"/>
              <a:gd name="connsiteY0" fmla="*/ 104939 h 3060340"/>
              <a:gd name="connsiteX1" fmla="*/ 108113 w 4359460"/>
              <a:gd name="connsiteY1" fmla="*/ 0 h 3060340"/>
              <a:gd name="connsiteX2" fmla="*/ 4254521 w 4359460"/>
              <a:gd name="connsiteY2" fmla="*/ 0 h 3060340"/>
              <a:gd name="connsiteX3" fmla="*/ 4359460 w 4359460"/>
              <a:gd name="connsiteY3" fmla="*/ 104939 h 3060340"/>
              <a:gd name="connsiteX4" fmla="*/ 4359460 w 4359460"/>
              <a:gd name="connsiteY4" fmla="*/ 2955401 h 3060340"/>
              <a:gd name="connsiteX5" fmla="*/ 4254521 w 4359460"/>
              <a:gd name="connsiteY5" fmla="*/ 3060340 h 3060340"/>
              <a:gd name="connsiteX6" fmla="*/ 108113 w 4359460"/>
              <a:gd name="connsiteY6" fmla="*/ 3060340 h 3060340"/>
              <a:gd name="connsiteX7" fmla="*/ 3174 w 4359460"/>
              <a:gd name="connsiteY7" fmla="*/ 2955401 h 3060340"/>
              <a:gd name="connsiteX8" fmla="*/ 3175 w 4359460"/>
              <a:gd name="connsiteY8" fmla="*/ 1843385 h 3060340"/>
              <a:gd name="connsiteX9" fmla="*/ 149225 w 4359460"/>
              <a:gd name="connsiteY9" fmla="*/ 1538585 h 3060340"/>
              <a:gd name="connsiteX10" fmla="*/ 0 w 4359460"/>
              <a:gd name="connsiteY10" fmla="*/ 1252835 h 3060340"/>
              <a:gd name="connsiteX11" fmla="*/ 3174 w 4359460"/>
              <a:gd name="connsiteY11" fmla="*/ 104939 h 3060340"/>
              <a:gd name="connsiteX0" fmla="*/ 3174 w 4359460"/>
              <a:gd name="connsiteY0" fmla="*/ 104939 h 3060340"/>
              <a:gd name="connsiteX1" fmla="*/ 108113 w 4359460"/>
              <a:gd name="connsiteY1" fmla="*/ 0 h 3060340"/>
              <a:gd name="connsiteX2" fmla="*/ 4254521 w 4359460"/>
              <a:gd name="connsiteY2" fmla="*/ 0 h 3060340"/>
              <a:gd name="connsiteX3" fmla="*/ 4359460 w 4359460"/>
              <a:gd name="connsiteY3" fmla="*/ 104939 h 3060340"/>
              <a:gd name="connsiteX4" fmla="*/ 4359460 w 4359460"/>
              <a:gd name="connsiteY4" fmla="*/ 2955401 h 3060340"/>
              <a:gd name="connsiteX5" fmla="*/ 4254521 w 4359460"/>
              <a:gd name="connsiteY5" fmla="*/ 3060340 h 3060340"/>
              <a:gd name="connsiteX6" fmla="*/ 108113 w 4359460"/>
              <a:gd name="connsiteY6" fmla="*/ 3060340 h 3060340"/>
              <a:gd name="connsiteX7" fmla="*/ 3174 w 4359460"/>
              <a:gd name="connsiteY7" fmla="*/ 2955401 h 3060340"/>
              <a:gd name="connsiteX8" fmla="*/ 3175 w 4359460"/>
              <a:gd name="connsiteY8" fmla="*/ 1843385 h 3060340"/>
              <a:gd name="connsiteX9" fmla="*/ 149225 w 4359460"/>
              <a:gd name="connsiteY9" fmla="*/ 1538585 h 3060340"/>
              <a:gd name="connsiteX10" fmla="*/ 0 w 4359460"/>
              <a:gd name="connsiteY10" fmla="*/ 1252835 h 3060340"/>
              <a:gd name="connsiteX11" fmla="*/ 3174 w 4359460"/>
              <a:gd name="connsiteY11" fmla="*/ 104939 h 3060340"/>
              <a:gd name="connsiteX0" fmla="*/ 3174 w 4359460"/>
              <a:gd name="connsiteY0" fmla="*/ 104939 h 3060340"/>
              <a:gd name="connsiteX1" fmla="*/ 108113 w 4359460"/>
              <a:gd name="connsiteY1" fmla="*/ 0 h 3060340"/>
              <a:gd name="connsiteX2" fmla="*/ 4254521 w 4359460"/>
              <a:gd name="connsiteY2" fmla="*/ 0 h 3060340"/>
              <a:gd name="connsiteX3" fmla="*/ 4359460 w 4359460"/>
              <a:gd name="connsiteY3" fmla="*/ 104939 h 3060340"/>
              <a:gd name="connsiteX4" fmla="*/ 4359460 w 4359460"/>
              <a:gd name="connsiteY4" fmla="*/ 2955401 h 3060340"/>
              <a:gd name="connsiteX5" fmla="*/ 4254521 w 4359460"/>
              <a:gd name="connsiteY5" fmla="*/ 3060340 h 3060340"/>
              <a:gd name="connsiteX6" fmla="*/ 108113 w 4359460"/>
              <a:gd name="connsiteY6" fmla="*/ 3060340 h 3060340"/>
              <a:gd name="connsiteX7" fmla="*/ 3174 w 4359460"/>
              <a:gd name="connsiteY7" fmla="*/ 2955401 h 3060340"/>
              <a:gd name="connsiteX8" fmla="*/ 3175 w 4359460"/>
              <a:gd name="connsiteY8" fmla="*/ 1843385 h 3060340"/>
              <a:gd name="connsiteX9" fmla="*/ 149225 w 4359460"/>
              <a:gd name="connsiteY9" fmla="*/ 1538585 h 3060340"/>
              <a:gd name="connsiteX10" fmla="*/ 0 w 4359460"/>
              <a:gd name="connsiteY10" fmla="*/ 1252835 h 3060340"/>
              <a:gd name="connsiteX11" fmla="*/ 3174 w 4359460"/>
              <a:gd name="connsiteY11" fmla="*/ 104939 h 3060340"/>
              <a:gd name="connsiteX0" fmla="*/ 3174 w 4359460"/>
              <a:gd name="connsiteY0" fmla="*/ 104939 h 3060340"/>
              <a:gd name="connsiteX1" fmla="*/ 108113 w 4359460"/>
              <a:gd name="connsiteY1" fmla="*/ 0 h 3060340"/>
              <a:gd name="connsiteX2" fmla="*/ 4254521 w 4359460"/>
              <a:gd name="connsiteY2" fmla="*/ 0 h 3060340"/>
              <a:gd name="connsiteX3" fmla="*/ 4359460 w 4359460"/>
              <a:gd name="connsiteY3" fmla="*/ 104939 h 3060340"/>
              <a:gd name="connsiteX4" fmla="*/ 4359460 w 4359460"/>
              <a:gd name="connsiteY4" fmla="*/ 2955401 h 3060340"/>
              <a:gd name="connsiteX5" fmla="*/ 4254521 w 4359460"/>
              <a:gd name="connsiteY5" fmla="*/ 3060340 h 3060340"/>
              <a:gd name="connsiteX6" fmla="*/ 108113 w 4359460"/>
              <a:gd name="connsiteY6" fmla="*/ 3060340 h 3060340"/>
              <a:gd name="connsiteX7" fmla="*/ 3174 w 4359460"/>
              <a:gd name="connsiteY7" fmla="*/ 2955401 h 3060340"/>
              <a:gd name="connsiteX8" fmla="*/ 3175 w 4359460"/>
              <a:gd name="connsiteY8" fmla="*/ 1843385 h 3060340"/>
              <a:gd name="connsiteX9" fmla="*/ 149225 w 4359460"/>
              <a:gd name="connsiteY9" fmla="*/ 1538585 h 3060340"/>
              <a:gd name="connsiteX10" fmla="*/ 0 w 4359460"/>
              <a:gd name="connsiteY10" fmla="*/ 1252835 h 3060340"/>
              <a:gd name="connsiteX11" fmla="*/ 3174 w 4359460"/>
              <a:gd name="connsiteY11" fmla="*/ 104939 h 3060340"/>
              <a:gd name="connsiteX0" fmla="*/ 3174 w 4359460"/>
              <a:gd name="connsiteY0" fmla="*/ 104939 h 3060340"/>
              <a:gd name="connsiteX1" fmla="*/ 108113 w 4359460"/>
              <a:gd name="connsiteY1" fmla="*/ 0 h 3060340"/>
              <a:gd name="connsiteX2" fmla="*/ 4254521 w 4359460"/>
              <a:gd name="connsiteY2" fmla="*/ 0 h 3060340"/>
              <a:gd name="connsiteX3" fmla="*/ 4359460 w 4359460"/>
              <a:gd name="connsiteY3" fmla="*/ 104939 h 3060340"/>
              <a:gd name="connsiteX4" fmla="*/ 4359460 w 4359460"/>
              <a:gd name="connsiteY4" fmla="*/ 2955401 h 3060340"/>
              <a:gd name="connsiteX5" fmla="*/ 4254521 w 4359460"/>
              <a:gd name="connsiteY5" fmla="*/ 3060340 h 3060340"/>
              <a:gd name="connsiteX6" fmla="*/ 108113 w 4359460"/>
              <a:gd name="connsiteY6" fmla="*/ 3060340 h 3060340"/>
              <a:gd name="connsiteX7" fmla="*/ 3174 w 4359460"/>
              <a:gd name="connsiteY7" fmla="*/ 2955401 h 3060340"/>
              <a:gd name="connsiteX8" fmla="*/ 3175 w 4359460"/>
              <a:gd name="connsiteY8" fmla="*/ 1843385 h 3060340"/>
              <a:gd name="connsiteX9" fmla="*/ 149225 w 4359460"/>
              <a:gd name="connsiteY9" fmla="*/ 1538585 h 3060340"/>
              <a:gd name="connsiteX10" fmla="*/ 0 w 4359460"/>
              <a:gd name="connsiteY10" fmla="*/ 1252835 h 3060340"/>
              <a:gd name="connsiteX11" fmla="*/ 3174 w 4359460"/>
              <a:gd name="connsiteY11" fmla="*/ 104939 h 3060340"/>
              <a:gd name="connsiteX0" fmla="*/ 3174 w 4359460"/>
              <a:gd name="connsiteY0" fmla="*/ 104939 h 3060340"/>
              <a:gd name="connsiteX1" fmla="*/ 108113 w 4359460"/>
              <a:gd name="connsiteY1" fmla="*/ 0 h 3060340"/>
              <a:gd name="connsiteX2" fmla="*/ 4254521 w 4359460"/>
              <a:gd name="connsiteY2" fmla="*/ 0 h 3060340"/>
              <a:gd name="connsiteX3" fmla="*/ 4359460 w 4359460"/>
              <a:gd name="connsiteY3" fmla="*/ 104939 h 3060340"/>
              <a:gd name="connsiteX4" fmla="*/ 4359460 w 4359460"/>
              <a:gd name="connsiteY4" fmla="*/ 2955401 h 3060340"/>
              <a:gd name="connsiteX5" fmla="*/ 4254521 w 4359460"/>
              <a:gd name="connsiteY5" fmla="*/ 3060340 h 3060340"/>
              <a:gd name="connsiteX6" fmla="*/ 108113 w 4359460"/>
              <a:gd name="connsiteY6" fmla="*/ 3060340 h 3060340"/>
              <a:gd name="connsiteX7" fmla="*/ 3174 w 4359460"/>
              <a:gd name="connsiteY7" fmla="*/ 2955401 h 3060340"/>
              <a:gd name="connsiteX8" fmla="*/ 3175 w 4359460"/>
              <a:gd name="connsiteY8" fmla="*/ 1843385 h 3060340"/>
              <a:gd name="connsiteX9" fmla="*/ 149225 w 4359460"/>
              <a:gd name="connsiteY9" fmla="*/ 1538585 h 3060340"/>
              <a:gd name="connsiteX10" fmla="*/ 0 w 4359460"/>
              <a:gd name="connsiteY10" fmla="*/ 1252835 h 3060340"/>
              <a:gd name="connsiteX11" fmla="*/ 3174 w 4359460"/>
              <a:gd name="connsiteY11" fmla="*/ 104939 h 3060340"/>
              <a:gd name="connsiteX0" fmla="*/ 3174 w 4359460"/>
              <a:gd name="connsiteY0" fmla="*/ 104939 h 3060340"/>
              <a:gd name="connsiteX1" fmla="*/ 108113 w 4359460"/>
              <a:gd name="connsiteY1" fmla="*/ 0 h 3060340"/>
              <a:gd name="connsiteX2" fmla="*/ 4254521 w 4359460"/>
              <a:gd name="connsiteY2" fmla="*/ 0 h 3060340"/>
              <a:gd name="connsiteX3" fmla="*/ 4359460 w 4359460"/>
              <a:gd name="connsiteY3" fmla="*/ 104939 h 3060340"/>
              <a:gd name="connsiteX4" fmla="*/ 4359460 w 4359460"/>
              <a:gd name="connsiteY4" fmla="*/ 2955401 h 3060340"/>
              <a:gd name="connsiteX5" fmla="*/ 4254521 w 4359460"/>
              <a:gd name="connsiteY5" fmla="*/ 3060340 h 3060340"/>
              <a:gd name="connsiteX6" fmla="*/ 108113 w 4359460"/>
              <a:gd name="connsiteY6" fmla="*/ 3060340 h 3060340"/>
              <a:gd name="connsiteX7" fmla="*/ 3174 w 4359460"/>
              <a:gd name="connsiteY7" fmla="*/ 2955401 h 3060340"/>
              <a:gd name="connsiteX8" fmla="*/ 3175 w 4359460"/>
              <a:gd name="connsiteY8" fmla="*/ 1843385 h 3060340"/>
              <a:gd name="connsiteX9" fmla="*/ 149225 w 4359460"/>
              <a:gd name="connsiteY9" fmla="*/ 1538585 h 3060340"/>
              <a:gd name="connsiteX10" fmla="*/ 0 w 4359460"/>
              <a:gd name="connsiteY10" fmla="*/ 1252835 h 3060340"/>
              <a:gd name="connsiteX11" fmla="*/ 3174 w 4359460"/>
              <a:gd name="connsiteY11" fmla="*/ 104939 h 3060340"/>
              <a:gd name="connsiteX0" fmla="*/ 3174 w 4359460"/>
              <a:gd name="connsiteY0" fmla="*/ 104939 h 3060340"/>
              <a:gd name="connsiteX1" fmla="*/ 108113 w 4359460"/>
              <a:gd name="connsiteY1" fmla="*/ 0 h 3060340"/>
              <a:gd name="connsiteX2" fmla="*/ 4254521 w 4359460"/>
              <a:gd name="connsiteY2" fmla="*/ 0 h 3060340"/>
              <a:gd name="connsiteX3" fmla="*/ 4359460 w 4359460"/>
              <a:gd name="connsiteY3" fmla="*/ 104939 h 3060340"/>
              <a:gd name="connsiteX4" fmla="*/ 4359460 w 4359460"/>
              <a:gd name="connsiteY4" fmla="*/ 2955401 h 3060340"/>
              <a:gd name="connsiteX5" fmla="*/ 4254521 w 4359460"/>
              <a:gd name="connsiteY5" fmla="*/ 3060340 h 3060340"/>
              <a:gd name="connsiteX6" fmla="*/ 108113 w 4359460"/>
              <a:gd name="connsiteY6" fmla="*/ 3060340 h 3060340"/>
              <a:gd name="connsiteX7" fmla="*/ 3174 w 4359460"/>
              <a:gd name="connsiteY7" fmla="*/ 2955401 h 3060340"/>
              <a:gd name="connsiteX8" fmla="*/ 3175 w 4359460"/>
              <a:gd name="connsiteY8" fmla="*/ 1843385 h 3060340"/>
              <a:gd name="connsiteX9" fmla="*/ 149225 w 4359460"/>
              <a:gd name="connsiteY9" fmla="*/ 1538585 h 3060340"/>
              <a:gd name="connsiteX10" fmla="*/ 0 w 4359460"/>
              <a:gd name="connsiteY10" fmla="*/ 1252835 h 3060340"/>
              <a:gd name="connsiteX11" fmla="*/ 3174 w 4359460"/>
              <a:gd name="connsiteY11" fmla="*/ 104939 h 306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59460" h="3060340">
                <a:moveTo>
                  <a:pt x="3174" y="104939"/>
                </a:moveTo>
                <a:cubicBezTo>
                  <a:pt x="3174" y="46983"/>
                  <a:pt x="50157" y="0"/>
                  <a:pt x="108113" y="0"/>
                </a:cubicBezTo>
                <a:lnTo>
                  <a:pt x="4254521" y="0"/>
                </a:lnTo>
                <a:cubicBezTo>
                  <a:pt x="4312477" y="0"/>
                  <a:pt x="4359460" y="46983"/>
                  <a:pt x="4359460" y="104939"/>
                </a:cubicBezTo>
                <a:lnTo>
                  <a:pt x="4359460" y="2955401"/>
                </a:lnTo>
                <a:cubicBezTo>
                  <a:pt x="4359460" y="3013357"/>
                  <a:pt x="4312477" y="3060340"/>
                  <a:pt x="4254521" y="3060340"/>
                </a:cubicBezTo>
                <a:lnTo>
                  <a:pt x="108113" y="3060340"/>
                </a:lnTo>
                <a:cubicBezTo>
                  <a:pt x="50157" y="3060340"/>
                  <a:pt x="3174" y="3013357"/>
                  <a:pt x="3174" y="2955401"/>
                </a:cubicBezTo>
                <a:cubicBezTo>
                  <a:pt x="3174" y="2584729"/>
                  <a:pt x="3175" y="2214057"/>
                  <a:pt x="3175" y="1843385"/>
                </a:cubicBezTo>
                <a:cubicBezTo>
                  <a:pt x="2117" y="1680274"/>
                  <a:pt x="149754" y="1630660"/>
                  <a:pt x="149225" y="1538585"/>
                </a:cubicBezTo>
                <a:cubicBezTo>
                  <a:pt x="148696" y="1446510"/>
                  <a:pt x="8467" y="1425101"/>
                  <a:pt x="0" y="1252835"/>
                </a:cubicBezTo>
                <a:lnTo>
                  <a:pt x="3174" y="104939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</p:spPr>
        <p:txBody>
          <a:bodyPr lIns="828000" anchor="ctr" anchorCtr="0"/>
          <a:lstStyle>
            <a:lvl1pPr>
              <a:defRPr sz="4000" cap="all" baseline="0"/>
            </a:lvl1pPr>
          </a:lstStyle>
          <a:p>
            <a:r>
              <a:rPr lang="zh-CN" altLang="en-US" noProof="0"/>
              <a:t>单击此处编辑母版标题样式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52675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zh-CN" altLang="en-US" noProof="0"/>
              <a:t>单击此处编辑母版标题样式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gray"/>
        <p:txBody>
          <a:bodyPr/>
          <a:lstStyle>
            <a:lvl2pPr marL="0" indent="0">
              <a:buNone/>
              <a:defRPr/>
            </a:lvl2pPr>
            <a:lvl3pPr marL="176213" indent="-176213">
              <a:buSzPct val="120000"/>
              <a:buFont typeface="Arial" panose="020B0604020202020204" pitchFamily="34" charset="0"/>
              <a:buChar char="•"/>
              <a:defRPr/>
            </a:lvl3pPr>
            <a:lvl4pPr marL="360363" indent="-184150">
              <a:defRPr/>
            </a:lvl4pPr>
            <a:lvl5pPr marL="536575" indent="-176213">
              <a:defRPr/>
            </a:lvl5pPr>
          </a:lstStyle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070594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and Image 01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zh-CN" altLang="en-US" noProof="0"/>
              <a:t>单击此处编辑母版标题样式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gray">
          <a:xfrm>
            <a:off x="719667" y="1412876"/>
            <a:ext cx="10752667" cy="1692088"/>
          </a:xfrm>
        </p:spPr>
        <p:txBody>
          <a:bodyPr numCol="1" spcCol="360000"/>
          <a:lstStyle>
            <a:lvl2pPr marL="0" indent="0">
              <a:buNone/>
              <a:defRPr/>
            </a:lvl2pPr>
            <a:lvl3pPr marL="176213" indent="-176213">
              <a:buSzPct val="120000"/>
              <a:buFont typeface="Arial" panose="020B0604020202020204" pitchFamily="34" charset="0"/>
              <a:buChar char="•"/>
              <a:defRPr/>
            </a:lvl3pPr>
            <a:lvl4pPr marL="360363" indent="-184150">
              <a:defRPr/>
            </a:lvl4pPr>
            <a:lvl5pPr marL="536575" indent="-176213">
              <a:defRPr/>
            </a:lvl5pPr>
          </a:lstStyle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  <a:endParaRPr lang="en-US" noProof="0" dirty="0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0"/>
          </p:nvPr>
        </p:nvSpPr>
        <p:spPr bwMode="gray">
          <a:xfrm>
            <a:off x="719667" y="3176588"/>
            <a:ext cx="10752667" cy="3060700"/>
          </a:xfrm>
          <a:solidFill>
            <a:schemeClr val="accent3"/>
          </a:solidFill>
        </p:spPr>
        <p:txBody>
          <a:bodyPr vert="horz" lIns="108000" tIns="72000" rIns="0" bIns="0" rtlCol="0">
            <a:noAutofit/>
          </a:bodyPr>
          <a:lstStyle>
            <a:lvl1pPr>
              <a:defRPr lang="de-DE" b="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56720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and Imag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zh-CN" altLang="en-US" noProof="0"/>
              <a:t>单击此处编辑母版标题样式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 bwMode="gray">
          <a:xfrm>
            <a:off x="719667" y="4761148"/>
            <a:ext cx="5183717" cy="14761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  <a:endParaRPr lang="en-US" noProof="0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 bwMode="gray">
          <a:xfrm>
            <a:off x="6288618" y="4761148"/>
            <a:ext cx="5183980" cy="14761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  <a:endParaRPr lang="en-US" noProof="0" dirty="0"/>
          </a:p>
        </p:txBody>
      </p:sp>
      <p:sp>
        <p:nvSpPr>
          <p:cNvPr id="5" name="Bildplatzhalter 5"/>
          <p:cNvSpPr>
            <a:spLocks noGrp="1"/>
          </p:cNvSpPr>
          <p:nvPr>
            <p:ph type="pic" sz="quarter" idx="10"/>
          </p:nvPr>
        </p:nvSpPr>
        <p:spPr bwMode="gray">
          <a:xfrm>
            <a:off x="719667" y="1448780"/>
            <a:ext cx="10752667" cy="3060700"/>
          </a:xfrm>
          <a:solidFill>
            <a:schemeClr val="accent3"/>
          </a:solidFill>
        </p:spPr>
        <p:txBody>
          <a:bodyPr vert="horz" lIns="108000" tIns="72000" rIns="0" bIns="0" rtlCol="0">
            <a:noAutofit/>
          </a:bodyPr>
          <a:lstStyle>
            <a:lvl1pPr>
              <a:defRPr lang="de-DE" b="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991314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and Imag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zh-CN" altLang="en-US" noProof="0"/>
              <a:t>单击此处编辑母版标题样式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 bwMode="gray">
          <a:xfrm>
            <a:off x="719667" y="1412876"/>
            <a:ext cx="5183717" cy="48244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  <a:endParaRPr lang="en-US" noProof="0" dirty="0"/>
          </a:p>
        </p:txBody>
      </p:sp>
      <p:sp>
        <p:nvSpPr>
          <p:cNvPr id="5" name="Bildplatzhalter 5"/>
          <p:cNvSpPr>
            <a:spLocks noGrp="1"/>
          </p:cNvSpPr>
          <p:nvPr>
            <p:ph type="pic" sz="quarter" idx="10"/>
          </p:nvPr>
        </p:nvSpPr>
        <p:spPr bwMode="gray">
          <a:xfrm>
            <a:off x="6288617" y="1448780"/>
            <a:ext cx="5183980" cy="2556284"/>
          </a:xfrm>
          <a:solidFill>
            <a:schemeClr val="accent3"/>
          </a:solidFill>
        </p:spPr>
        <p:txBody>
          <a:bodyPr vert="horz" lIns="108000" tIns="72000" rIns="0" bIns="0" rtlCol="0">
            <a:noAutofit/>
          </a:bodyPr>
          <a:lstStyle>
            <a:lvl1pPr>
              <a:defRPr lang="de-DE" b="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614207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and Image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zh-CN" altLang="en-US" noProof="0"/>
              <a:t>单击此处编辑母版标题样式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 bwMode="gray">
          <a:xfrm>
            <a:off x="719667" y="4113547"/>
            <a:ext cx="5184312" cy="2123741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  <a:endParaRPr lang="en-US" noProof="0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 bwMode="gray">
          <a:xfrm>
            <a:off x="6287445" y="4113547"/>
            <a:ext cx="5185152" cy="2123741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  <a:endParaRPr lang="en-US" noProof="0" dirty="0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0"/>
          </p:nvPr>
        </p:nvSpPr>
        <p:spPr bwMode="gray">
          <a:xfrm>
            <a:off x="6288021" y="1449251"/>
            <a:ext cx="5184576" cy="2376016"/>
          </a:xfrm>
          <a:solidFill>
            <a:schemeClr val="accent3"/>
          </a:solidFill>
        </p:spPr>
        <p:txBody>
          <a:bodyPr vert="horz" lIns="108000" tIns="72000" rIns="0" bIns="0" rtlCol="0">
            <a:noAutofit/>
          </a:bodyPr>
          <a:lstStyle>
            <a:lvl1pPr>
              <a:defRPr lang="de-DE" b="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7" name="Bildplatzhalter 5"/>
          <p:cNvSpPr>
            <a:spLocks noGrp="1"/>
          </p:cNvSpPr>
          <p:nvPr>
            <p:ph type="pic" sz="quarter" idx="11"/>
          </p:nvPr>
        </p:nvSpPr>
        <p:spPr bwMode="gray">
          <a:xfrm>
            <a:off x="719667" y="1448780"/>
            <a:ext cx="5184003" cy="2376016"/>
          </a:xfrm>
          <a:solidFill>
            <a:schemeClr val="accent3"/>
          </a:solidFill>
        </p:spPr>
        <p:txBody>
          <a:bodyPr vert="horz" lIns="108000" tIns="72000" rIns="0" bIns="0" rtlCol="0">
            <a:noAutofit/>
          </a:bodyPr>
          <a:lstStyle>
            <a:lvl1pPr>
              <a:defRPr lang="de-DE" b="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981419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and Image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zh-CN" altLang="en-US" noProof="0"/>
              <a:t>单击此处编辑母版标题样式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 bwMode="gray">
          <a:xfrm>
            <a:off x="719667" y="3249452"/>
            <a:ext cx="3263835" cy="298783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  <a:endParaRPr lang="en-US" noProof="0" dirty="0"/>
          </a:p>
        </p:txBody>
      </p:sp>
      <p:sp>
        <p:nvSpPr>
          <p:cNvPr id="7" name="Bildplatzhalter 5"/>
          <p:cNvSpPr>
            <a:spLocks noGrp="1"/>
          </p:cNvSpPr>
          <p:nvPr>
            <p:ph type="pic" sz="quarter" idx="11"/>
          </p:nvPr>
        </p:nvSpPr>
        <p:spPr bwMode="gray">
          <a:xfrm>
            <a:off x="719667" y="1448781"/>
            <a:ext cx="3263640" cy="1512887"/>
          </a:xfrm>
          <a:solidFill>
            <a:schemeClr val="accent3"/>
          </a:solidFill>
        </p:spPr>
        <p:txBody>
          <a:bodyPr vert="horz" lIns="108000" tIns="72000" rIns="0" bIns="0" rtlCol="0">
            <a:noAutofit/>
          </a:bodyPr>
          <a:lstStyle>
            <a:lvl1pPr>
              <a:defRPr lang="de-DE" b="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8" name="Inhaltsplatzhalter 2"/>
          <p:cNvSpPr>
            <a:spLocks noGrp="1"/>
          </p:cNvSpPr>
          <p:nvPr>
            <p:ph sz="half" idx="12"/>
          </p:nvPr>
        </p:nvSpPr>
        <p:spPr bwMode="gray">
          <a:xfrm>
            <a:off x="4464083" y="3249452"/>
            <a:ext cx="3263835" cy="298783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  <a:endParaRPr lang="en-US" noProof="0" dirty="0"/>
          </a:p>
        </p:txBody>
      </p:sp>
      <p:sp>
        <p:nvSpPr>
          <p:cNvPr id="9" name="Bildplatzhalter 5"/>
          <p:cNvSpPr>
            <a:spLocks noGrp="1"/>
          </p:cNvSpPr>
          <p:nvPr>
            <p:ph type="pic" sz="quarter" idx="13"/>
          </p:nvPr>
        </p:nvSpPr>
        <p:spPr bwMode="gray">
          <a:xfrm>
            <a:off x="4464083" y="1448781"/>
            <a:ext cx="3263640" cy="1512887"/>
          </a:xfrm>
          <a:solidFill>
            <a:schemeClr val="accent3"/>
          </a:solidFill>
        </p:spPr>
        <p:txBody>
          <a:bodyPr vert="horz" lIns="108000" tIns="72000" rIns="0" bIns="0" rtlCol="0">
            <a:noAutofit/>
          </a:bodyPr>
          <a:lstStyle>
            <a:lvl1pPr>
              <a:defRPr lang="de-DE" b="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10" name="Inhaltsplatzhalter 2"/>
          <p:cNvSpPr>
            <a:spLocks noGrp="1"/>
          </p:cNvSpPr>
          <p:nvPr>
            <p:ph sz="half" idx="14"/>
          </p:nvPr>
        </p:nvSpPr>
        <p:spPr bwMode="gray">
          <a:xfrm>
            <a:off x="8208499" y="3249452"/>
            <a:ext cx="3263835" cy="298783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  <a:endParaRPr lang="en-US" noProof="0" dirty="0"/>
          </a:p>
        </p:txBody>
      </p:sp>
      <p:sp>
        <p:nvSpPr>
          <p:cNvPr id="11" name="Bildplatzhalter 5"/>
          <p:cNvSpPr>
            <a:spLocks noGrp="1"/>
          </p:cNvSpPr>
          <p:nvPr>
            <p:ph type="pic" sz="quarter" idx="15"/>
          </p:nvPr>
        </p:nvSpPr>
        <p:spPr bwMode="gray">
          <a:xfrm>
            <a:off x="8208499" y="1448781"/>
            <a:ext cx="3263640" cy="1512887"/>
          </a:xfrm>
          <a:solidFill>
            <a:schemeClr val="accent3"/>
          </a:solidFill>
        </p:spPr>
        <p:txBody>
          <a:bodyPr vert="horz" lIns="108000" tIns="72000" rIns="0" bIns="0" rtlCol="0">
            <a:noAutofit/>
          </a:bodyPr>
          <a:lstStyle>
            <a:lvl1pPr>
              <a:defRPr lang="de-DE" b="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347431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zh-CN" altLang="en-US" noProof="0"/>
              <a:t>单击此处编辑母版标题样式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 bwMode="gray">
          <a:xfrm>
            <a:off x="719667" y="3933825"/>
            <a:ext cx="3263835" cy="2303463"/>
          </a:xfrm>
        </p:spPr>
        <p:txBody>
          <a:bodyPr/>
          <a:lstStyle>
            <a:lvl1pPr>
              <a:lnSpc>
                <a:spcPct val="100000"/>
              </a:lnSpc>
              <a:defRPr sz="12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defRPr sz="1200"/>
            </a:lvl2pPr>
            <a:lvl3pPr>
              <a:lnSpc>
                <a:spcPct val="100000"/>
              </a:lnSpc>
              <a:defRPr sz="1200"/>
            </a:lvl3pPr>
            <a:lvl4pPr>
              <a:lnSpc>
                <a:spcPct val="100000"/>
              </a:lnSpc>
              <a:defRPr sz="1200"/>
            </a:lvl4pPr>
            <a:lvl5pPr>
              <a:lnSpc>
                <a:spcPct val="100000"/>
              </a:lnSpc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  <a:endParaRPr lang="en-US" noProof="0" dirty="0"/>
          </a:p>
        </p:txBody>
      </p:sp>
      <p:sp>
        <p:nvSpPr>
          <p:cNvPr id="8" name="Inhaltsplatzhalter 2"/>
          <p:cNvSpPr>
            <a:spLocks noGrp="1"/>
          </p:cNvSpPr>
          <p:nvPr>
            <p:ph sz="half" idx="12"/>
          </p:nvPr>
        </p:nvSpPr>
        <p:spPr bwMode="gray">
          <a:xfrm>
            <a:off x="4464083" y="3933825"/>
            <a:ext cx="3263835" cy="2303463"/>
          </a:xfrm>
        </p:spPr>
        <p:txBody>
          <a:bodyPr/>
          <a:lstStyle>
            <a:lvl1pPr>
              <a:lnSpc>
                <a:spcPct val="100000"/>
              </a:lnSpc>
              <a:defRPr sz="12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defRPr sz="1200"/>
            </a:lvl2pPr>
            <a:lvl3pPr>
              <a:lnSpc>
                <a:spcPct val="100000"/>
              </a:lnSpc>
              <a:defRPr sz="1200"/>
            </a:lvl3pPr>
            <a:lvl4pPr>
              <a:lnSpc>
                <a:spcPct val="100000"/>
              </a:lnSpc>
              <a:defRPr sz="1200"/>
            </a:lvl4pPr>
            <a:lvl5pPr>
              <a:lnSpc>
                <a:spcPct val="100000"/>
              </a:lnSpc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  <a:endParaRPr lang="en-US" noProof="0" dirty="0"/>
          </a:p>
        </p:txBody>
      </p:sp>
      <p:sp>
        <p:nvSpPr>
          <p:cNvPr id="10" name="Inhaltsplatzhalter 2"/>
          <p:cNvSpPr>
            <a:spLocks noGrp="1"/>
          </p:cNvSpPr>
          <p:nvPr>
            <p:ph sz="half" idx="14"/>
          </p:nvPr>
        </p:nvSpPr>
        <p:spPr bwMode="gray">
          <a:xfrm>
            <a:off x="8208499" y="3933825"/>
            <a:ext cx="3263835" cy="2303463"/>
          </a:xfrm>
        </p:spPr>
        <p:txBody>
          <a:bodyPr/>
          <a:lstStyle>
            <a:lvl1pPr>
              <a:lnSpc>
                <a:spcPct val="100000"/>
              </a:lnSpc>
              <a:defRPr sz="12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defRPr sz="1200"/>
            </a:lvl2pPr>
            <a:lvl3pPr>
              <a:lnSpc>
                <a:spcPct val="100000"/>
              </a:lnSpc>
              <a:defRPr sz="1200"/>
            </a:lvl3pPr>
            <a:lvl4pPr>
              <a:lnSpc>
                <a:spcPct val="100000"/>
              </a:lnSpc>
              <a:defRPr sz="1200"/>
            </a:lvl4pPr>
            <a:lvl5pPr>
              <a:lnSpc>
                <a:spcPct val="100000"/>
              </a:lnSpc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666847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1999" cy="6858000"/>
          </a:xfrm>
          <a:custGeom>
            <a:avLst/>
            <a:gdLst/>
            <a:ahLst/>
            <a:cxnLst/>
            <a:rect l="l" t="t" r="r" b="b"/>
            <a:pathLst>
              <a:path w="9143999" h="6858000">
                <a:moveTo>
                  <a:pt x="612372" y="1992313"/>
                </a:moveTo>
                <a:cubicBezTo>
                  <a:pt x="612356" y="1992313"/>
                  <a:pt x="539750" y="1992323"/>
                  <a:pt x="539750" y="2080926"/>
                </a:cubicBezTo>
                <a:lnTo>
                  <a:pt x="539750" y="3215658"/>
                </a:lnTo>
                <a:cubicBezTo>
                  <a:pt x="539750" y="3215694"/>
                  <a:pt x="539759" y="3282131"/>
                  <a:pt x="572949" y="3333808"/>
                </a:cubicBezTo>
                <a:lnTo>
                  <a:pt x="670469" y="3476573"/>
                </a:lnTo>
                <a:cubicBezTo>
                  <a:pt x="670490" y="3476602"/>
                  <a:pt x="705733" y="3528278"/>
                  <a:pt x="670469" y="3577492"/>
                </a:cubicBezTo>
                <a:lnTo>
                  <a:pt x="585398" y="3705488"/>
                </a:lnTo>
                <a:cubicBezTo>
                  <a:pt x="585370" y="3705529"/>
                  <a:pt x="539750" y="3771975"/>
                  <a:pt x="539750" y="3860560"/>
                </a:cubicBezTo>
                <a:lnTo>
                  <a:pt x="539750" y="4948524"/>
                </a:lnTo>
                <a:cubicBezTo>
                  <a:pt x="539750" y="4948597"/>
                  <a:pt x="539780" y="5037137"/>
                  <a:pt x="612372" y="5037137"/>
                </a:cubicBezTo>
                <a:lnTo>
                  <a:pt x="4803692" y="5037137"/>
                </a:lnTo>
                <a:cubicBezTo>
                  <a:pt x="4803738" y="5037137"/>
                  <a:pt x="4878388" y="5037111"/>
                  <a:pt x="4878388" y="4948524"/>
                </a:cubicBezTo>
                <a:lnTo>
                  <a:pt x="4878388" y="2080926"/>
                </a:lnTo>
                <a:cubicBezTo>
                  <a:pt x="4878388" y="2080849"/>
                  <a:pt x="4878356" y="1992313"/>
                  <a:pt x="4803692" y="1992313"/>
                </a:cubicBezTo>
                <a:close/>
                <a:moveTo>
                  <a:pt x="0" y="0"/>
                </a:moveTo>
                <a:lnTo>
                  <a:pt x="6178" y="0"/>
                </a:lnTo>
                <a:lnTo>
                  <a:pt x="323528" y="0"/>
                </a:lnTo>
                <a:lnTo>
                  <a:pt x="9143999" y="0"/>
                </a:lnTo>
                <a:lnTo>
                  <a:pt x="9143999" y="6858000"/>
                </a:lnTo>
                <a:lnTo>
                  <a:pt x="323528" y="6858000"/>
                </a:lnTo>
                <a:lnTo>
                  <a:pt x="617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lIns="108000" tIns="72000"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47461" y="2816932"/>
            <a:ext cx="4656517" cy="1404156"/>
          </a:xfrm>
        </p:spPr>
        <p:txBody>
          <a:bodyPr anchor="ctr" anchorCtr="0"/>
          <a:lstStyle>
            <a:lvl1pPr>
              <a:defRPr sz="4000" cap="all" baseline="0"/>
            </a:lvl1pPr>
          </a:lstStyle>
          <a:p>
            <a:r>
              <a:rPr lang="zh-CN" altLang="en-US" noProof="0"/>
              <a:t>单击此处编辑母版标题样式</a:t>
            </a:r>
            <a:endParaRPr lang="en-US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247461" y="4293096"/>
            <a:ext cx="4656517" cy="576064"/>
          </a:xfrm>
        </p:spPr>
        <p:txBody>
          <a:bodyPr/>
          <a:lstStyle>
            <a:lvl1pPr marL="0" indent="0" algn="l">
              <a:buNone/>
              <a:defRPr sz="1600" b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noProof="0"/>
              <a:t>单击此处编辑母版副标题样式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204620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877" y="162976"/>
            <a:ext cx="11534775" cy="561976"/>
          </a:xfrm>
          <a:prstGeom prst="rect">
            <a:avLst/>
          </a:prstGeom>
        </p:spPr>
        <p:txBody>
          <a:bodyPr/>
          <a:lstStyle>
            <a:lvl1pPr algn="l">
              <a:defRPr sz="22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196753"/>
            <a:ext cx="10972800" cy="4352926"/>
          </a:xfrm>
          <a:prstGeom prst="rect">
            <a:avLst/>
          </a:prstGeom>
        </p:spPr>
        <p:txBody>
          <a:bodyPr/>
          <a:lstStyle>
            <a:lvl1pPr marL="352425" marR="0" indent="-352425" algn="just" defTabSz="914400" rtl="0" eaLnBrk="1" fontAlgn="auto" latinLnBrk="0" hangingPunct="1">
              <a:lnSpc>
                <a:spcPts val="1500"/>
              </a:lnSpc>
              <a:spcBef>
                <a:spcPts val="1200"/>
              </a:spcBef>
              <a:spcAft>
                <a:spcPts val="600"/>
              </a:spcAft>
              <a:buClr>
                <a:srgbClr val="000000"/>
              </a:buClr>
              <a:buSzPct val="100000"/>
              <a:buFontTx/>
              <a:buBlip>
                <a:blip r:embed="rId2"/>
              </a:buBlip>
              <a:tabLst/>
              <a:defRPr sz="1800" b="1"/>
            </a:lvl1pPr>
            <a:lvl2pPr>
              <a:lnSpc>
                <a:spcPts val="1500"/>
              </a:lnSpc>
              <a:spcBef>
                <a:spcPts val="1600"/>
              </a:spcBef>
              <a:spcAft>
                <a:spcPts val="600"/>
              </a:spcAft>
              <a:buClr>
                <a:srgbClr val="C00000"/>
              </a:buClr>
              <a:buSzPct val="80000"/>
              <a:defRPr sz="1800"/>
            </a:lvl2pPr>
            <a:lvl3pPr>
              <a:lnSpc>
                <a:spcPts val="1500"/>
              </a:lnSpc>
              <a:spcBef>
                <a:spcPts val="1600"/>
              </a:spcBef>
              <a:spcAft>
                <a:spcPts val="600"/>
              </a:spcAft>
              <a:buClr>
                <a:srgbClr val="C00000"/>
              </a:buClr>
              <a:buSzPct val="80000"/>
              <a:defRPr sz="1600"/>
            </a:lvl3pPr>
            <a:lvl4pPr>
              <a:lnSpc>
                <a:spcPts val="1500"/>
              </a:lnSpc>
              <a:spcBef>
                <a:spcPts val="1600"/>
              </a:spcBef>
              <a:spcAft>
                <a:spcPts val="600"/>
              </a:spcAft>
              <a:buClr>
                <a:srgbClr val="C00000"/>
              </a:buClr>
              <a:buSzPct val="80000"/>
              <a:defRPr sz="1600"/>
            </a:lvl4pPr>
            <a:lvl5pPr>
              <a:lnSpc>
                <a:spcPts val="1500"/>
              </a:lnSpc>
              <a:spcBef>
                <a:spcPts val="1600"/>
              </a:spcBef>
              <a:spcAft>
                <a:spcPts val="600"/>
              </a:spcAft>
              <a:buClr>
                <a:srgbClr val="C00000"/>
              </a:buClr>
              <a:buSzPct val="80000"/>
              <a:defRPr sz="1600"/>
            </a:lvl5pPr>
          </a:lstStyle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252550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/>
          <p:cNvSpPr>
            <a:spLocks noGrp="1"/>
          </p:cNvSpPr>
          <p:nvPr>
            <p:ph type="pic" sz="quarter" idx="10"/>
          </p:nvPr>
        </p:nvSpPr>
        <p:spPr bwMode="gray">
          <a:xfrm>
            <a:off x="1" y="0"/>
            <a:ext cx="12191999" cy="6858000"/>
          </a:xfrm>
          <a:custGeom>
            <a:avLst/>
            <a:gdLst/>
            <a:ahLst/>
            <a:cxnLst/>
            <a:rect l="l" t="t" r="r" b="b"/>
            <a:pathLst>
              <a:path w="9143999" h="6858000">
                <a:moveTo>
                  <a:pt x="612372" y="1992313"/>
                </a:moveTo>
                <a:cubicBezTo>
                  <a:pt x="612356" y="1992313"/>
                  <a:pt x="539750" y="1992323"/>
                  <a:pt x="539750" y="2080926"/>
                </a:cubicBezTo>
                <a:lnTo>
                  <a:pt x="539750" y="3215658"/>
                </a:lnTo>
                <a:cubicBezTo>
                  <a:pt x="539750" y="3215694"/>
                  <a:pt x="539759" y="3282131"/>
                  <a:pt x="572949" y="3333808"/>
                </a:cubicBezTo>
                <a:lnTo>
                  <a:pt x="670469" y="3476573"/>
                </a:lnTo>
                <a:cubicBezTo>
                  <a:pt x="670490" y="3476602"/>
                  <a:pt x="705733" y="3528278"/>
                  <a:pt x="670469" y="3577492"/>
                </a:cubicBezTo>
                <a:lnTo>
                  <a:pt x="585398" y="3705488"/>
                </a:lnTo>
                <a:cubicBezTo>
                  <a:pt x="585370" y="3705529"/>
                  <a:pt x="539750" y="3771975"/>
                  <a:pt x="539750" y="3860560"/>
                </a:cubicBezTo>
                <a:lnTo>
                  <a:pt x="539750" y="4948524"/>
                </a:lnTo>
                <a:cubicBezTo>
                  <a:pt x="539750" y="4948597"/>
                  <a:pt x="539780" y="5037137"/>
                  <a:pt x="612372" y="5037137"/>
                </a:cubicBezTo>
                <a:lnTo>
                  <a:pt x="4803692" y="5037137"/>
                </a:lnTo>
                <a:cubicBezTo>
                  <a:pt x="4803738" y="5037137"/>
                  <a:pt x="4878388" y="5037111"/>
                  <a:pt x="4878388" y="4948524"/>
                </a:cubicBezTo>
                <a:lnTo>
                  <a:pt x="4878388" y="2080926"/>
                </a:lnTo>
                <a:cubicBezTo>
                  <a:pt x="4878388" y="2080849"/>
                  <a:pt x="4878356" y="1992313"/>
                  <a:pt x="4803692" y="1992313"/>
                </a:cubicBezTo>
                <a:close/>
                <a:moveTo>
                  <a:pt x="0" y="0"/>
                </a:moveTo>
                <a:lnTo>
                  <a:pt x="6178" y="0"/>
                </a:lnTo>
                <a:lnTo>
                  <a:pt x="323528" y="0"/>
                </a:lnTo>
                <a:lnTo>
                  <a:pt x="9143999" y="0"/>
                </a:lnTo>
                <a:lnTo>
                  <a:pt x="9143999" y="6858000"/>
                </a:lnTo>
                <a:lnTo>
                  <a:pt x="323528" y="6858000"/>
                </a:lnTo>
                <a:lnTo>
                  <a:pt x="617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lIns="108000" tIns="72000"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de-DE" noProof="0" dirty="0"/>
              <a:t>Bild durch Klicken auf Symbol hinzufügen</a:t>
            </a:r>
            <a:endParaRPr lang="en-US" noProof="0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 bwMode="gray">
          <a:xfrm>
            <a:off x="1871133" y="2096852"/>
            <a:ext cx="4032251" cy="2844316"/>
          </a:xfrm>
        </p:spPr>
        <p:txBody>
          <a:bodyPr anchor="ctr" anchorCtr="0"/>
          <a:lstStyle>
            <a:lvl1pPr>
              <a:defRPr sz="4000" cap="all" baseline="0"/>
            </a:lvl1pPr>
          </a:lstStyle>
          <a:p>
            <a:r>
              <a:rPr lang="de-DE" noProof="0" dirty="0"/>
              <a:t>Titelmasterformat durch Klicken bearbeiten</a:t>
            </a:r>
            <a:endParaRPr lang="en-US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 bwMode="gray">
          <a:xfrm>
            <a:off x="719667" y="5157192"/>
            <a:ext cx="5808381" cy="25202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noProof="0"/>
              <a:t>Formatvorlage des Untertitelmasters durch Klicken bearbeiten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 bwMode="gray">
          <a:xfrm>
            <a:off x="8112555" y="6381328"/>
            <a:ext cx="3456053" cy="180020"/>
          </a:xfrm>
        </p:spPr>
        <p:txBody>
          <a:bodyPr anchor="b" anchorCtr="0"/>
          <a:lstStyle>
            <a:lvl1pPr marL="0" indent="0" algn="r">
              <a:buFont typeface="Arial" panose="020B0604020202020204" pitchFamily="34" charset="0"/>
              <a:buNone/>
              <a:defRPr sz="1000" b="1">
                <a:solidFill>
                  <a:schemeClr val="bg1"/>
                </a:solidFill>
              </a:defRPr>
            </a:lvl1pPr>
            <a:lvl2pPr marL="0" indent="0" algn="l">
              <a:buFont typeface="Arial" panose="020B0604020202020204" pitchFamily="34" charset="0"/>
              <a:buNone/>
              <a:defRPr sz="1000" b="1">
                <a:solidFill>
                  <a:schemeClr val="bg1"/>
                </a:solidFill>
              </a:defRPr>
            </a:lvl2pPr>
            <a:lvl3pPr marL="0" indent="0" algn="l">
              <a:buFont typeface="Arial" panose="020B0604020202020204" pitchFamily="34" charset="0"/>
              <a:buNone/>
              <a:defRPr sz="1000" b="1">
                <a:solidFill>
                  <a:schemeClr val="bg1"/>
                </a:solidFill>
              </a:defRPr>
            </a:lvl3pPr>
            <a:lvl4pPr marL="0" indent="0" algn="l">
              <a:buFont typeface="Arial" panose="020B0604020202020204" pitchFamily="34" charset="0"/>
              <a:buNone/>
              <a:defRPr sz="1000" b="1">
                <a:solidFill>
                  <a:schemeClr val="bg1"/>
                </a:solidFill>
              </a:defRPr>
            </a:lvl4pPr>
            <a:lvl5pPr marL="0" indent="0" algn="l">
              <a:buFont typeface="Arial" panose="020B0604020202020204" pitchFamily="34" charset="0"/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de-DE" noProof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852397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and Image 01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gray">
          <a:xfrm>
            <a:off x="719667" y="1412876"/>
            <a:ext cx="10752667" cy="1692088"/>
          </a:xfrm>
        </p:spPr>
        <p:txBody>
          <a:bodyPr numCol="1" spcCol="360000"/>
          <a:lstStyle>
            <a:lvl2pPr marL="0" indent="0">
              <a:buNone/>
              <a:defRPr/>
            </a:lvl2pPr>
            <a:lvl3pPr marL="176213" indent="-176213">
              <a:buSzPct val="120000"/>
              <a:buFont typeface="Arial" panose="020B0604020202020204" pitchFamily="34" charset="0"/>
              <a:buChar char="•"/>
              <a:defRPr/>
            </a:lvl3pPr>
            <a:lvl4pPr marL="360363" indent="-184150">
              <a:defRPr/>
            </a:lvl4pPr>
            <a:lvl5pPr marL="536575" indent="-176213">
              <a:defRPr/>
            </a:lvl5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 dirty="0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0"/>
          </p:nvPr>
        </p:nvSpPr>
        <p:spPr bwMode="gray">
          <a:xfrm>
            <a:off x="719667" y="3176588"/>
            <a:ext cx="10752667" cy="3060700"/>
          </a:xfrm>
          <a:solidFill>
            <a:schemeClr val="accent3"/>
          </a:solidFill>
        </p:spPr>
        <p:txBody>
          <a:bodyPr vert="horz" lIns="108000" tIns="72000" rIns="0" bIns="0" rtlCol="0">
            <a:noAutofit/>
          </a:bodyPr>
          <a:lstStyle>
            <a:lvl1pPr>
              <a:defRPr lang="de-DE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34411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two Text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zh-CN" altLang="en-US" noProof="0"/>
              <a:t>单击此处编辑母版标题样式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 bwMode="gray">
          <a:xfrm>
            <a:off x="719667" y="1412876"/>
            <a:ext cx="5136307" cy="48244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  <a:endParaRPr lang="en-US" noProof="0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 bwMode="gray">
          <a:xfrm>
            <a:off x="6336027" y="1412876"/>
            <a:ext cx="5136571" cy="48244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569533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and Imag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 bwMode="gray">
          <a:xfrm>
            <a:off x="719667" y="4761148"/>
            <a:ext cx="5183717" cy="14761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 bwMode="gray">
          <a:xfrm>
            <a:off x="6288618" y="4761148"/>
            <a:ext cx="5183980" cy="14761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 dirty="0"/>
          </a:p>
        </p:txBody>
      </p:sp>
      <p:sp>
        <p:nvSpPr>
          <p:cNvPr id="5" name="Bildplatzhalter 5"/>
          <p:cNvSpPr>
            <a:spLocks noGrp="1"/>
          </p:cNvSpPr>
          <p:nvPr>
            <p:ph type="pic" sz="quarter" idx="10"/>
          </p:nvPr>
        </p:nvSpPr>
        <p:spPr bwMode="gray">
          <a:xfrm>
            <a:off x="719667" y="1448780"/>
            <a:ext cx="10752667" cy="3060700"/>
          </a:xfrm>
          <a:solidFill>
            <a:schemeClr val="accent3"/>
          </a:solidFill>
        </p:spPr>
        <p:txBody>
          <a:bodyPr vert="horz" lIns="108000" tIns="72000" rIns="0" bIns="0" rtlCol="0">
            <a:noAutofit/>
          </a:bodyPr>
          <a:lstStyle>
            <a:lvl1pPr>
              <a:defRPr lang="de-DE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200346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and Imag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 bwMode="gray">
          <a:xfrm>
            <a:off x="719667" y="1412876"/>
            <a:ext cx="5183717" cy="48244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 dirty="0"/>
          </a:p>
        </p:txBody>
      </p:sp>
      <p:sp>
        <p:nvSpPr>
          <p:cNvPr id="5" name="Bildplatzhalter 5"/>
          <p:cNvSpPr>
            <a:spLocks noGrp="1"/>
          </p:cNvSpPr>
          <p:nvPr>
            <p:ph type="pic" sz="quarter" idx="10"/>
          </p:nvPr>
        </p:nvSpPr>
        <p:spPr bwMode="gray">
          <a:xfrm>
            <a:off x="6288617" y="1448780"/>
            <a:ext cx="5183980" cy="2556284"/>
          </a:xfrm>
          <a:solidFill>
            <a:schemeClr val="accent3"/>
          </a:solidFill>
        </p:spPr>
        <p:txBody>
          <a:bodyPr vert="horz" lIns="108000" tIns="72000" rIns="0" bIns="0" rtlCol="0">
            <a:noAutofit/>
          </a:bodyPr>
          <a:lstStyle>
            <a:lvl1pPr>
              <a:defRPr lang="de-DE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296662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and Image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 bwMode="gray">
          <a:xfrm>
            <a:off x="719667" y="4113547"/>
            <a:ext cx="5184312" cy="2123741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 bwMode="gray">
          <a:xfrm>
            <a:off x="6287445" y="4113547"/>
            <a:ext cx="5185152" cy="2123741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 dirty="0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0"/>
          </p:nvPr>
        </p:nvSpPr>
        <p:spPr bwMode="gray">
          <a:xfrm>
            <a:off x="6288021" y="1449251"/>
            <a:ext cx="5184576" cy="2376016"/>
          </a:xfrm>
          <a:solidFill>
            <a:schemeClr val="accent3"/>
          </a:solidFill>
        </p:spPr>
        <p:txBody>
          <a:bodyPr vert="horz" lIns="108000" tIns="72000" rIns="0" bIns="0" rtlCol="0">
            <a:noAutofit/>
          </a:bodyPr>
          <a:lstStyle>
            <a:lvl1pPr>
              <a:defRPr lang="de-DE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en-US" noProof="0" dirty="0"/>
          </a:p>
        </p:txBody>
      </p:sp>
      <p:sp>
        <p:nvSpPr>
          <p:cNvPr id="7" name="Bildplatzhalter 5"/>
          <p:cNvSpPr>
            <a:spLocks noGrp="1"/>
          </p:cNvSpPr>
          <p:nvPr>
            <p:ph type="pic" sz="quarter" idx="11"/>
          </p:nvPr>
        </p:nvSpPr>
        <p:spPr bwMode="gray">
          <a:xfrm>
            <a:off x="719667" y="1448780"/>
            <a:ext cx="5184003" cy="2376016"/>
          </a:xfrm>
          <a:solidFill>
            <a:schemeClr val="accent3"/>
          </a:solidFill>
        </p:spPr>
        <p:txBody>
          <a:bodyPr vert="horz" lIns="108000" tIns="72000" rIns="0" bIns="0" rtlCol="0">
            <a:noAutofit/>
          </a:bodyPr>
          <a:lstStyle>
            <a:lvl1pPr>
              <a:defRPr lang="de-DE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639033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and Image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 bwMode="gray">
          <a:xfrm>
            <a:off x="719667" y="3249452"/>
            <a:ext cx="3263835" cy="298783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 dirty="0"/>
          </a:p>
        </p:txBody>
      </p:sp>
      <p:sp>
        <p:nvSpPr>
          <p:cNvPr id="7" name="Bildplatzhalter 5"/>
          <p:cNvSpPr>
            <a:spLocks noGrp="1"/>
          </p:cNvSpPr>
          <p:nvPr>
            <p:ph type="pic" sz="quarter" idx="11"/>
          </p:nvPr>
        </p:nvSpPr>
        <p:spPr bwMode="gray">
          <a:xfrm>
            <a:off x="719667" y="1448781"/>
            <a:ext cx="3263640" cy="1512887"/>
          </a:xfrm>
          <a:solidFill>
            <a:schemeClr val="accent3"/>
          </a:solidFill>
        </p:spPr>
        <p:txBody>
          <a:bodyPr vert="horz" lIns="108000" tIns="72000" rIns="0" bIns="0" rtlCol="0">
            <a:noAutofit/>
          </a:bodyPr>
          <a:lstStyle>
            <a:lvl1pPr>
              <a:defRPr lang="de-DE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en-US" noProof="0" dirty="0"/>
          </a:p>
        </p:txBody>
      </p:sp>
      <p:sp>
        <p:nvSpPr>
          <p:cNvPr id="8" name="Inhaltsplatzhalter 2"/>
          <p:cNvSpPr>
            <a:spLocks noGrp="1"/>
          </p:cNvSpPr>
          <p:nvPr>
            <p:ph sz="half" idx="12"/>
          </p:nvPr>
        </p:nvSpPr>
        <p:spPr bwMode="gray">
          <a:xfrm>
            <a:off x="4464083" y="3249452"/>
            <a:ext cx="3263835" cy="298783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 dirty="0"/>
          </a:p>
        </p:txBody>
      </p:sp>
      <p:sp>
        <p:nvSpPr>
          <p:cNvPr id="9" name="Bildplatzhalter 5"/>
          <p:cNvSpPr>
            <a:spLocks noGrp="1"/>
          </p:cNvSpPr>
          <p:nvPr>
            <p:ph type="pic" sz="quarter" idx="13"/>
          </p:nvPr>
        </p:nvSpPr>
        <p:spPr bwMode="gray">
          <a:xfrm>
            <a:off x="4464083" y="1448781"/>
            <a:ext cx="3263640" cy="1512887"/>
          </a:xfrm>
          <a:solidFill>
            <a:schemeClr val="accent3"/>
          </a:solidFill>
        </p:spPr>
        <p:txBody>
          <a:bodyPr vert="horz" lIns="108000" tIns="72000" rIns="0" bIns="0" rtlCol="0">
            <a:noAutofit/>
          </a:bodyPr>
          <a:lstStyle>
            <a:lvl1pPr>
              <a:defRPr lang="de-DE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en-US" noProof="0" dirty="0"/>
          </a:p>
        </p:txBody>
      </p:sp>
      <p:sp>
        <p:nvSpPr>
          <p:cNvPr id="10" name="Inhaltsplatzhalter 2"/>
          <p:cNvSpPr>
            <a:spLocks noGrp="1"/>
          </p:cNvSpPr>
          <p:nvPr>
            <p:ph sz="half" idx="14"/>
          </p:nvPr>
        </p:nvSpPr>
        <p:spPr bwMode="gray">
          <a:xfrm>
            <a:off x="8208499" y="3249452"/>
            <a:ext cx="3263835" cy="298783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 dirty="0"/>
          </a:p>
        </p:txBody>
      </p:sp>
      <p:sp>
        <p:nvSpPr>
          <p:cNvPr id="11" name="Bildplatzhalter 5"/>
          <p:cNvSpPr>
            <a:spLocks noGrp="1"/>
          </p:cNvSpPr>
          <p:nvPr>
            <p:ph type="pic" sz="quarter" idx="15"/>
          </p:nvPr>
        </p:nvSpPr>
        <p:spPr bwMode="gray">
          <a:xfrm>
            <a:off x="8208499" y="1448781"/>
            <a:ext cx="3263640" cy="1512887"/>
          </a:xfrm>
          <a:solidFill>
            <a:schemeClr val="accent3"/>
          </a:solidFill>
        </p:spPr>
        <p:txBody>
          <a:bodyPr vert="horz" lIns="108000" tIns="72000" rIns="0" bIns="0" rtlCol="0">
            <a:noAutofit/>
          </a:bodyPr>
          <a:lstStyle>
            <a:lvl1pPr>
              <a:defRPr lang="de-DE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98287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 bwMode="gray">
          <a:xfrm>
            <a:off x="719667" y="3933825"/>
            <a:ext cx="3263835" cy="2303463"/>
          </a:xfrm>
        </p:spPr>
        <p:txBody>
          <a:bodyPr/>
          <a:lstStyle>
            <a:lvl1pPr>
              <a:lnSpc>
                <a:spcPct val="100000"/>
              </a:lnSpc>
              <a:defRPr sz="12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defRPr sz="1200"/>
            </a:lvl2pPr>
            <a:lvl3pPr>
              <a:lnSpc>
                <a:spcPct val="100000"/>
              </a:lnSpc>
              <a:defRPr sz="1200"/>
            </a:lvl3pPr>
            <a:lvl4pPr>
              <a:lnSpc>
                <a:spcPct val="100000"/>
              </a:lnSpc>
              <a:defRPr sz="1200"/>
            </a:lvl4pPr>
            <a:lvl5pPr>
              <a:lnSpc>
                <a:spcPct val="100000"/>
              </a:lnSpc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 dirty="0"/>
          </a:p>
        </p:txBody>
      </p:sp>
      <p:sp>
        <p:nvSpPr>
          <p:cNvPr id="8" name="Inhaltsplatzhalter 2"/>
          <p:cNvSpPr>
            <a:spLocks noGrp="1"/>
          </p:cNvSpPr>
          <p:nvPr>
            <p:ph sz="half" idx="12"/>
          </p:nvPr>
        </p:nvSpPr>
        <p:spPr bwMode="gray">
          <a:xfrm>
            <a:off x="4464083" y="3933825"/>
            <a:ext cx="3263835" cy="2303463"/>
          </a:xfrm>
        </p:spPr>
        <p:txBody>
          <a:bodyPr/>
          <a:lstStyle>
            <a:lvl1pPr>
              <a:lnSpc>
                <a:spcPct val="100000"/>
              </a:lnSpc>
              <a:defRPr sz="12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defRPr sz="1200"/>
            </a:lvl2pPr>
            <a:lvl3pPr>
              <a:lnSpc>
                <a:spcPct val="100000"/>
              </a:lnSpc>
              <a:defRPr sz="1200"/>
            </a:lvl3pPr>
            <a:lvl4pPr>
              <a:lnSpc>
                <a:spcPct val="100000"/>
              </a:lnSpc>
              <a:defRPr sz="1200"/>
            </a:lvl4pPr>
            <a:lvl5pPr>
              <a:lnSpc>
                <a:spcPct val="100000"/>
              </a:lnSpc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 dirty="0"/>
          </a:p>
        </p:txBody>
      </p:sp>
      <p:sp>
        <p:nvSpPr>
          <p:cNvPr id="10" name="Inhaltsplatzhalter 2"/>
          <p:cNvSpPr>
            <a:spLocks noGrp="1"/>
          </p:cNvSpPr>
          <p:nvPr>
            <p:ph sz="half" idx="14"/>
          </p:nvPr>
        </p:nvSpPr>
        <p:spPr bwMode="gray">
          <a:xfrm>
            <a:off x="8208499" y="3933825"/>
            <a:ext cx="3263835" cy="2303463"/>
          </a:xfrm>
        </p:spPr>
        <p:txBody>
          <a:bodyPr/>
          <a:lstStyle>
            <a:lvl1pPr>
              <a:lnSpc>
                <a:spcPct val="100000"/>
              </a:lnSpc>
              <a:defRPr sz="12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defRPr sz="1200"/>
            </a:lvl2pPr>
            <a:lvl3pPr>
              <a:lnSpc>
                <a:spcPct val="100000"/>
              </a:lnSpc>
              <a:defRPr sz="1200"/>
            </a:lvl3pPr>
            <a:lvl4pPr>
              <a:lnSpc>
                <a:spcPct val="100000"/>
              </a:lnSpc>
              <a:defRPr sz="1200"/>
            </a:lvl4pPr>
            <a:lvl5pPr>
              <a:lnSpc>
                <a:spcPct val="100000"/>
              </a:lnSpc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65264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1999" cy="6858000"/>
          </a:xfrm>
          <a:custGeom>
            <a:avLst/>
            <a:gdLst/>
            <a:ahLst/>
            <a:cxnLst/>
            <a:rect l="l" t="t" r="r" b="b"/>
            <a:pathLst>
              <a:path w="9143999" h="6858000">
                <a:moveTo>
                  <a:pt x="612372" y="1992313"/>
                </a:moveTo>
                <a:cubicBezTo>
                  <a:pt x="612356" y="1992313"/>
                  <a:pt x="539750" y="1992323"/>
                  <a:pt x="539750" y="2080926"/>
                </a:cubicBezTo>
                <a:lnTo>
                  <a:pt x="539750" y="3215658"/>
                </a:lnTo>
                <a:cubicBezTo>
                  <a:pt x="539750" y="3215694"/>
                  <a:pt x="539759" y="3282131"/>
                  <a:pt x="572949" y="3333808"/>
                </a:cubicBezTo>
                <a:lnTo>
                  <a:pt x="670469" y="3476573"/>
                </a:lnTo>
                <a:cubicBezTo>
                  <a:pt x="670490" y="3476602"/>
                  <a:pt x="705733" y="3528278"/>
                  <a:pt x="670469" y="3577492"/>
                </a:cubicBezTo>
                <a:lnTo>
                  <a:pt x="585398" y="3705488"/>
                </a:lnTo>
                <a:cubicBezTo>
                  <a:pt x="585370" y="3705529"/>
                  <a:pt x="539750" y="3771975"/>
                  <a:pt x="539750" y="3860560"/>
                </a:cubicBezTo>
                <a:lnTo>
                  <a:pt x="539750" y="4948524"/>
                </a:lnTo>
                <a:cubicBezTo>
                  <a:pt x="539750" y="4948597"/>
                  <a:pt x="539780" y="5037137"/>
                  <a:pt x="612372" y="5037137"/>
                </a:cubicBezTo>
                <a:lnTo>
                  <a:pt x="4803692" y="5037137"/>
                </a:lnTo>
                <a:cubicBezTo>
                  <a:pt x="4803738" y="5037137"/>
                  <a:pt x="4878388" y="5037111"/>
                  <a:pt x="4878388" y="4948524"/>
                </a:cubicBezTo>
                <a:lnTo>
                  <a:pt x="4878388" y="2080926"/>
                </a:lnTo>
                <a:cubicBezTo>
                  <a:pt x="4878388" y="2080849"/>
                  <a:pt x="4878356" y="1992313"/>
                  <a:pt x="4803692" y="1992313"/>
                </a:cubicBezTo>
                <a:close/>
                <a:moveTo>
                  <a:pt x="0" y="0"/>
                </a:moveTo>
                <a:lnTo>
                  <a:pt x="6178" y="0"/>
                </a:lnTo>
                <a:lnTo>
                  <a:pt x="323528" y="0"/>
                </a:lnTo>
                <a:lnTo>
                  <a:pt x="9143999" y="0"/>
                </a:lnTo>
                <a:lnTo>
                  <a:pt x="9143999" y="6858000"/>
                </a:lnTo>
                <a:lnTo>
                  <a:pt x="323528" y="6858000"/>
                </a:lnTo>
                <a:lnTo>
                  <a:pt x="617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lIns="108000" tIns="72000"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Bild durch Klicken auf Symbol hinzufügen</a:t>
            </a:r>
            <a:endParaRPr lang="en-US" noProof="0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47461" y="2816932"/>
            <a:ext cx="4656517" cy="1404156"/>
          </a:xfrm>
        </p:spPr>
        <p:txBody>
          <a:bodyPr anchor="ctr" anchorCtr="0"/>
          <a:lstStyle>
            <a:lvl1pPr>
              <a:defRPr sz="4000" cap="all" baseline="0"/>
            </a:lvl1pPr>
          </a:lstStyle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247461" y="4293096"/>
            <a:ext cx="4656517" cy="576064"/>
          </a:xfrm>
        </p:spPr>
        <p:txBody>
          <a:bodyPr/>
          <a:lstStyle>
            <a:lvl1pPr marL="0" indent="0" algn="l">
              <a:buNone/>
              <a:defRPr sz="1600" b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noProof="0"/>
              <a:t>Formatvorlage des Untertitelmasters durch Klicken bearbeiten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4249056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/>
          <p:cNvSpPr>
            <a:spLocks noGrp="1"/>
          </p:cNvSpPr>
          <p:nvPr>
            <p:ph type="pic" sz="quarter" idx="10"/>
          </p:nvPr>
        </p:nvSpPr>
        <p:spPr bwMode="gray">
          <a:xfrm>
            <a:off x="1" y="0"/>
            <a:ext cx="12191999" cy="6858000"/>
          </a:xfrm>
          <a:prstGeom prst="rect">
            <a:avLst/>
          </a:prstGeom>
          <a:solidFill>
            <a:schemeClr val="accent3"/>
          </a:solidFill>
        </p:spPr>
        <p:txBody>
          <a:bodyPr lIns="108000" tIns="72000"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 bwMode="gray">
          <a:xfrm>
            <a:off x="719667" y="5157192"/>
            <a:ext cx="5808381" cy="25202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noProof="0"/>
              <a:t>单击此处编辑母版副标题样式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 bwMode="gray">
          <a:xfrm>
            <a:off x="8112555" y="6381328"/>
            <a:ext cx="3456053" cy="180020"/>
          </a:xfrm>
        </p:spPr>
        <p:txBody>
          <a:bodyPr anchor="b" anchorCtr="0"/>
          <a:lstStyle>
            <a:lvl1pPr marL="0" indent="0" algn="r">
              <a:buFont typeface="Arial" panose="020B0604020202020204" pitchFamily="34" charset="0"/>
              <a:buNone/>
              <a:defRPr sz="1000" b="1">
                <a:solidFill>
                  <a:schemeClr val="bg1"/>
                </a:solidFill>
              </a:defRPr>
            </a:lvl1pPr>
            <a:lvl2pPr marL="0" indent="0" algn="l">
              <a:buFont typeface="Arial" panose="020B0604020202020204" pitchFamily="34" charset="0"/>
              <a:buNone/>
              <a:defRPr sz="1000" b="1">
                <a:solidFill>
                  <a:schemeClr val="bg1"/>
                </a:solidFill>
              </a:defRPr>
            </a:lvl2pPr>
            <a:lvl3pPr marL="0" indent="0" algn="l">
              <a:buFont typeface="Arial" panose="020B0604020202020204" pitchFamily="34" charset="0"/>
              <a:buNone/>
              <a:defRPr sz="1000" b="1">
                <a:solidFill>
                  <a:schemeClr val="bg1"/>
                </a:solidFill>
              </a:defRPr>
            </a:lvl3pPr>
            <a:lvl4pPr marL="0" indent="0" algn="l">
              <a:buFont typeface="Arial" panose="020B0604020202020204" pitchFamily="34" charset="0"/>
              <a:buNone/>
              <a:defRPr sz="1000" b="1">
                <a:solidFill>
                  <a:schemeClr val="bg1"/>
                </a:solidFill>
              </a:defRPr>
            </a:lvl4pPr>
            <a:lvl5pPr marL="0" indent="0" algn="l">
              <a:buFont typeface="Arial" panose="020B0604020202020204" pitchFamily="34" charset="0"/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noProof="0"/>
              <a:t>单击此处编辑母版文本样式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 bwMode="gray">
          <a:xfrm>
            <a:off x="715435" y="1988840"/>
            <a:ext cx="5812613" cy="3060340"/>
          </a:xfrm>
          <a:custGeom>
            <a:avLst/>
            <a:gdLst>
              <a:gd name="connsiteX0" fmla="*/ 0 w 4356286"/>
              <a:gd name="connsiteY0" fmla="*/ 104939 h 3060340"/>
              <a:gd name="connsiteX1" fmla="*/ 104939 w 4356286"/>
              <a:gd name="connsiteY1" fmla="*/ 0 h 3060340"/>
              <a:gd name="connsiteX2" fmla="*/ 4251347 w 4356286"/>
              <a:gd name="connsiteY2" fmla="*/ 0 h 3060340"/>
              <a:gd name="connsiteX3" fmla="*/ 4356286 w 4356286"/>
              <a:gd name="connsiteY3" fmla="*/ 104939 h 3060340"/>
              <a:gd name="connsiteX4" fmla="*/ 4356286 w 4356286"/>
              <a:gd name="connsiteY4" fmla="*/ 2955401 h 3060340"/>
              <a:gd name="connsiteX5" fmla="*/ 4251347 w 4356286"/>
              <a:gd name="connsiteY5" fmla="*/ 3060340 h 3060340"/>
              <a:gd name="connsiteX6" fmla="*/ 104939 w 4356286"/>
              <a:gd name="connsiteY6" fmla="*/ 3060340 h 3060340"/>
              <a:gd name="connsiteX7" fmla="*/ 0 w 4356286"/>
              <a:gd name="connsiteY7" fmla="*/ 2955401 h 3060340"/>
              <a:gd name="connsiteX8" fmla="*/ 0 w 4356286"/>
              <a:gd name="connsiteY8" fmla="*/ 104939 h 3060340"/>
              <a:gd name="connsiteX0" fmla="*/ 3175 w 4359461"/>
              <a:gd name="connsiteY0" fmla="*/ 104939 h 3060340"/>
              <a:gd name="connsiteX1" fmla="*/ 108114 w 4359461"/>
              <a:gd name="connsiteY1" fmla="*/ 0 h 3060340"/>
              <a:gd name="connsiteX2" fmla="*/ 4254522 w 4359461"/>
              <a:gd name="connsiteY2" fmla="*/ 0 h 3060340"/>
              <a:gd name="connsiteX3" fmla="*/ 4359461 w 4359461"/>
              <a:gd name="connsiteY3" fmla="*/ 104939 h 3060340"/>
              <a:gd name="connsiteX4" fmla="*/ 4359461 w 4359461"/>
              <a:gd name="connsiteY4" fmla="*/ 2955401 h 3060340"/>
              <a:gd name="connsiteX5" fmla="*/ 4254522 w 4359461"/>
              <a:gd name="connsiteY5" fmla="*/ 3060340 h 3060340"/>
              <a:gd name="connsiteX6" fmla="*/ 108114 w 4359461"/>
              <a:gd name="connsiteY6" fmla="*/ 3060340 h 3060340"/>
              <a:gd name="connsiteX7" fmla="*/ 3175 w 4359461"/>
              <a:gd name="connsiteY7" fmla="*/ 2955401 h 3060340"/>
              <a:gd name="connsiteX8" fmla="*/ 0 w 4359461"/>
              <a:gd name="connsiteY8" fmla="*/ 1516360 h 3060340"/>
              <a:gd name="connsiteX9" fmla="*/ 3175 w 4359461"/>
              <a:gd name="connsiteY9" fmla="*/ 104939 h 3060340"/>
              <a:gd name="connsiteX0" fmla="*/ 8783 w 4365069"/>
              <a:gd name="connsiteY0" fmla="*/ 104939 h 3060340"/>
              <a:gd name="connsiteX1" fmla="*/ 113722 w 4365069"/>
              <a:gd name="connsiteY1" fmla="*/ 0 h 3060340"/>
              <a:gd name="connsiteX2" fmla="*/ 4260130 w 4365069"/>
              <a:gd name="connsiteY2" fmla="*/ 0 h 3060340"/>
              <a:gd name="connsiteX3" fmla="*/ 4365069 w 4365069"/>
              <a:gd name="connsiteY3" fmla="*/ 104939 h 3060340"/>
              <a:gd name="connsiteX4" fmla="*/ 4365069 w 4365069"/>
              <a:gd name="connsiteY4" fmla="*/ 2955401 h 3060340"/>
              <a:gd name="connsiteX5" fmla="*/ 4260130 w 4365069"/>
              <a:gd name="connsiteY5" fmla="*/ 3060340 h 3060340"/>
              <a:gd name="connsiteX6" fmla="*/ 113722 w 4365069"/>
              <a:gd name="connsiteY6" fmla="*/ 3060340 h 3060340"/>
              <a:gd name="connsiteX7" fmla="*/ 8783 w 4365069"/>
              <a:gd name="connsiteY7" fmla="*/ 2955401 h 3060340"/>
              <a:gd name="connsiteX8" fmla="*/ 5608 w 4365069"/>
              <a:gd name="connsiteY8" fmla="*/ 1516360 h 3060340"/>
              <a:gd name="connsiteX9" fmla="*/ 5609 w 4365069"/>
              <a:gd name="connsiteY9" fmla="*/ 1252835 h 3060340"/>
              <a:gd name="connsiteX10" fmla="*/ 8783 w 4365069"/>
              <a:gd name="connsiteY10" fmla="*/ 104939 h 3060340"/>
              <a:gd name="connsiteX0" fmla="*/ 8783 w 4365069"/>
              <a:gd name="connsiteY0" fmla="*/ 104939 h 3060340"/>
              <a:gd name="connsiteX1" fmla="*/ 113722 w 4365069"/>
              <a:gd name="connsiteY1" fmla="*/ 0 h 3060340"/>
              <a:gd name="connsiteX2" fmla="*/ 4260130 w 4365069"/>
              <a:gd name="connsiteY2" fmla="*/ 0 h 3060340"/>
              <a:gd name="connsiteX3" fmla="*/ 4365069 w 4365069"/>
              <a:gd name="connsiteY3" fmla="*/ 104939 h 3060340"/>
              <a:gd name="connsiteX4" fmla="*/ 4365069 w 4365069"/>
              <a:gd name="connsiteY4" fmla="*/ 2955401 h 3060340"/>
              <a:gd name="connsiteX5" fmla="*/ 4260130 w 4365069"/>
              <a:gd name="connsiteY5" fmla="*/ 3060340 h 3060340"/>
              <a:gd name="connsiteX6" fmla="*/ 113722 w 4365069"/>
              <a:gd name="connsiteY6" fmla="*/ 3060340 h 3060340"/>
              <a:gd name="connsiteX7" fmla="*/ 8783 w 4365069"/>
              <a:gd name="connsiteY7" fmla="*/ 2955401 h 3060340"/>
              <a:gd name="connsiteX8" fmla="*/ 8784 w 4365069"/>
              <a:gd name="connsiteY8" fmla="*/ 1843385 h 3060340"/>
              <a:gd name="connsiteX9" fmla="*/ 5608 w 4365069"/>
              <a:gd name="connsiteY9" fmla="*/ 1516360 h 3060340"/>
              <a:gd name="connsiteX10" fmla="*/ 5609 w 4365069"/>
              <a:gd name="connsiteY10" fmla="*/ 1252835 h 3060340"/>
              <a:gd name="connsiteX11" fmla="*/ 8783 w 4365069"/>
              <a:gd name="connsiteY11" fmla="*/ 104939 h 3060340"/>
              <a:gd name="connsiteX0" fmla="*/ 8783 w 4365069"/>
              <a:gd name="connsiteY0" fmla="*/ 104939 h 3060340"/>
              <a:gd name="connsiteX1" fmla="*/ 113722 w 4365069"/>
              <a:gd name="connsiteY1" fmla="*/ 0 h 3060340"/>
              <a:gd name="connsiteX2" fmla="*/ 4260130 w 4365069"/>
              <a:gd name="connsiteY2" fmla="*/ 0 h 3060340"/>
              <a:gd name="connsiteX3" fmla="*/ 4365069 w 4365069"/>
              <a:gd name="connsiteY3" fmla="*/ 104939 h 3060340"/>
              <a:gd name="connsiteX4" fmla="*/ 4365069 w 4365069"/>
              <a:gd name="connsiteY4" fmla="*/ 2955401 h 3060340"/>
              <a:gd name="connsiteX5" fmla="*/ 4260130 w 4365069"/>
              <a:gd name="connsiteY5" fmla="*/ 3060340 h 3060340"/>
              <a:gd name="connsiteX6" fmla="*/ 113722 w 4365069"/>
              <a:gd name="connsiteY6" fmla="*/ 3060340 h 3060340"/>
              <a:gd name="connsiteX7" fmla="*/ 8783 w 4365069"/>
              <a:gd name="connsiteY7" fmla="*/ 2955401 h 3060340"/>
              <a:gd name="connsiteX8" fmla="*/ 8784 w 4365069"/>
              <a:gd name="connsiteY8" fmla="*/ 1843385 h 3060340"/>
              <a:gd name="connsiteX9" fmla="*/ 154834 w 4365069"/>
              <a:gd name="connsiteY9" fmla="*/ 1560810 h 3060340"/>
              <a:gd name="connsiteX10" fmla="*/ 5608 w 4365069"/>
              <a:gd name="connsiteY10" fmla="*/ 1516360 h 3060340"/>
              <a:gd name="connsiteX11" fmla="*/ 5609 w 4365069"/>
              <a:gd name="connsiteY11" fmla="*/ 1252835 h 3060340"/>
              <a:gd name="connsiteX12" fmla="*/ 8783 w 4365069"/>
              <a:gd name="connsiteY12" fmla="*/ 104939 h 3060340"/>
              <a:gd name="connsiteX0" fmla="*/ 8783 w 4365069"/>
              <a:gd name="connsiteY0" fmla="*/ 104939 h 3060340"/>
              <a:gd name="connsiteX1" fmla="*/ 113722 w 4365069"/>
              <a:gd name="connsiteY1" fmla="*/ 0 h 3060340"/>
              <a:gd name="connsiteX2" fmla="*/ 4260130 w 4365069"/>
              <a:gd name="connsiteY2" fmla="*/ 0 h 3060340"/>
              <a:gd name="connsiteX3" fmla="*/ 4365069 w 4365069"/>
              <a:gd name="connsiteY3" fmla="*/ 104939 h 3060340"/>
              <a:gd name="connsiteX4" fmla="*/ 4365069 w 4365069"/>
              <a:gd name="connsiteY4" fmla="*/ 2955401 h 3060340"/>
              <a:gd name="connsiteX5" fmla="*/ 4260130 w 4365069"/>
              <a:gd name="connsiteY5" fmla="*/ 3060340 h 3060340"/>
              <a:gd name="connsiteX6" fmla="*/ 113722 w 4365069"/>
              <a:gd name="connsiteY6" fmla="*/ 3060340 h 3060340"/>
              <a:gd name="connsiteX7" fmla="*/ 8783 w 4365069"/>
              <a:gd name="connsiteY7" fmla="*/ 2955401 h 3060340"/>
              <a:gd name="connsiteX8" fmla="*/ 8784 w 4365069"/>
              <a:gd name="connsiteY8" fmla="*/ 1843385 h 3060340"/>
              <a:gd name="connsiteX9" fmla="*/ 154834 w 4365069"/>
              <a:gd name="connsiteY9" fmla="*/ 1560810 h 3060340"/>
              <a:gd name="connsiteX10" fmla="*/ 5609 w 4365069"/>
              <a:gd name="connsiteY10" fmla="*/ 1252835 h 3060340"/>
              <a:gd name="connsiteX11" fmla="*/ 8783 w 4365069"/>
              <a:gd name="connsiteY11" fmla="*/ 104939 h 3060340"/>
              <a:gd name="connsiteX0" fmla="*/ 8783 w 4365069"/>
              <a:gd name="connsiteY0" fmla="*/ 104939 h 3060340"/>
              <a:gd name="connsiteX1" fmla="*/ 113722 w 4365069"/>
              <a:gd name="connsiteY1" fmla="*/ 0 h 3060340"/>
              <a:gd name="connsiteX2" fmla="*/ 4260130 w 4365069"/>
              <a:gd name="connsiteY2" fmla="*/ 0 h 3060340"/>
              <a:gd name="connsiteX3" fmla="*/ 4365069 w 4365069"/>
              <a:gd name="connsiteY3" fmla="*/ 104939 h 3060340"/>
              <a:gd name="connsiteX4" fmla="*/ 4365069 w 4365069"/>
              <a:gd name="connsiteY4" fmla="*/ 2955401 h 3060340"/>
              <a:gd name="connsiteX5" fmla="*/ 4260130 w 4365069"/>
              <a:gd name="connsiteY5" fmla="*/ 3060340 h 3060340"/>
              <a:gd name="connsiteX6" fmla="*/ 113722 w 4365069"/>
              <a:gd name="connsiteY6" fmla="*/ 3060340 h 3060340"/>
              <a:gd name="connsiteX7" fmla="*/ 8783 w 4365069"/>
              <a:gd name="connsiteY7" fmla="*/ 2955401 h 3060340"/>
              <a:gd name="connsiteX8" fmla="*/ 8784 w 4365069"/>
              <a:gd name="connsiteY8" fmla="*/ 1843385 h 3060340"/>
              <a:gd name="connsiteX9" fmla="*/ 319934 w 4365069"/>
              <a:gd name="connsiteY9" fmla="*/ 1541760 h 3060340"/>
              <a:gd name="connsiteX10" fmla="*/ 5609 w 4365069"/>
              <a:gd name="connsiteY10" fmla="*/ 1252835 h 3060340"/>
              <a:gd name="connsiteX11" fmla="*/ 8783 w 4365069"/>
              <a:gd name="connsiteY11" fmla="*/ 104939 h 3060340"/>
              <a:gd name="connsiteX0" fmla="*/ 8783 w 4365069"/>
              <a:gd name="connsiteY0" fmla="*/ 104939 h 3060340"/>
              <a:gd name="connsiteX1" fmla="*/ 113722 w 4365069"/>
              <a:gd name="connsiteY1" fmla="*/ 0 h 3060340"/>
              <a:gd name="connsiteX2" fmla="*/ 4260130 w 4365069"/>
              <a:gd name="connsiteY2" fmla="*/ 0 h 3060340"/>
              <a:gd name="connsiteX3" fmla="*/ 4365069 w 4365069"/>
              <a:gd name="connsiteY3" fmla="*/ 104939 h 3060340"/>
              <a:gd name="connsiteX4" fmla="*/ 4365069 w 4365069"/>
              <a:gd name="connsiteY4" fmla="*/ 2955401 h 3060340"/>
              <a:gd name="connsiteX5" fmla="*/ 4260130 w 4365069"/>
              <a:gd name="connsiteY5" fmla="*/ 3060340 h 3060340"/>
              <a:gd name="connsiteX6" fmla="*/ 113722 w 4365069"/>
              <a:gd name="connsiteY6" fmla="*/ 3060340 h 3060340"/>
              <a:gd name="connsiteX7" fmla="*/ 8783 w 4365069"/>
              <a:gd name="connsiteY7" fmla="*/ 2955401 h 3060340"/>
              <a:gd name="connsiteX8" fmla="*/ 8784 w 4365069"/>
              <a:gd name="connsiteY8" fmla="*/ 1843385 h 3060340"/>
              <a:gd name="connsiteX9" fmla="*/ 164359 w 4365069"/>
              <a:gd name="connsiteY9" fmla="*/ 1535410 h 3060340"/>
              <a:gd name="connsiteX10" fmla="*/ 5609 w 4365069"/>
              <a:gd name="connsiteY10" fmla="*/ 1252835 h 3060340"/>
              <a:gd name="connsiteX11" fmla="*/ 8783 w 4365069"/>
              <a:gd name="connsiteY11" fmla="*/ 104939 h 3060340"/>
              <a:gd name="connsiteX0" fmla="*/ 8783 w 4365069"/>
              <a:gd name="connsiteY0" fmla="*/ 104939 h 3060340"/>
              <a:gd name="connsiteX1" fmla="*/ 113722 w 4365069"/>
              <a:gd name="connsiteY1" fmla="*/ 0 h 3060340"/>
              <a:gd name="connsiteX2" fmla="*/ 4260130 w 4365069"/>
              <a:gd name="connsiteY2" fmla="*/ 0 h 3060340"/>
              <a:gd name="connsiteX3" fmla="*/ 4365069 w 4365069"/>
              <a:gd name="connsiteY3" fmla="*/ 104939 h 3060340"/>
              <a:gd name="connsiteX4" fmla="*/ 4365069 w 4365069"/>
              <a:gd name="connsiteY4" fmla="*/ 2955401 h 3060340"/>
              <a:gd name="connsiteX5" fmla="*/ 4260130 w 4365069"/>
              <a:gd name="connsiteY5" fmla="*/ 3060340 h 3060340"/>
              <a:gd name="connsiteX6" fmla="*/ 113722 w 4365069"/>
              <a:gd name="connsiteY6" fmla="*/ 3060340 h 3060340"/>
              <a:gd name="connsiteX7" fmla="*/ 8783 w 4365069"/>
              <a:gd name="connsiteY7" fmla="*/ 2955401 h 3060340"/>
              <a:gd name="connsiteX8" fmla="*/ 8784 w 4365069"/>
              <a:gd name="connsiteY8" fmla="*/ 1843385 h 3060340"/>
              <a:gd name="connsiteX9" fmla="*/ 164359 w 4365069"/>
              <a:gd name="connsiteY9" fmla="*/ 1535410 h 3060340"/>
              <a:gd name="connsiteX10" fmla="*/ 5609 w 4365069"/>
              <a:gd name="connsiteY10" fmla="*/ 1252835 h 3060340"/>
              <a:gd name="connsiteX11" fmla="*/ 8783 w 4365069"/>
              <a:gd name="connsiteY11" fmla="*/ 104939 h 3060340"/>
              <a:gd name="connsiteX0" fmla="*/ 8783 w 4365069"/>
              <a:gd name="connsiteY0" fmla="*/ 104939 h 3060340"/>
              <a:gd name="connsiteX1" fmla="*/ 113722 w 4365069"/>
              <a:gd name="connsiteY1" fmla="*/ 0 h 3060340"/>
              <a:gd name="connsiteX2" fmla="*/ 4260130 w 4365069"/>
              <a:gd name="connsiteY2" fmla="*/ 0 h 3060340"/>
              <a:gd name="connsiteX3" fmla="*/ 4365069 w 4365069"/>
              <a:gd name="connsiteY3" fmla="*/ 104939 h 3060340"/>
              <a:gd name="connsiteX4" fmla="*/ 4365069 w 4365069"/>
              <a:gd name="connsiteY4" fmla="*/ 2955401 h 3060340"/>
              <a:gd name="connsiteX5" fmla="*/ 4260130 w 4365069"/>
              <a:gd name="connsiteY5" fmla="*/ 3060340 h 3060340"/>
              <a:gd name="connsiteX6" fmla="*/ 113722 w 4365069"/>
              <a:gd name="connsiteY6" fmla="*/ 3060340 h 3060340"/>
              <a:gd name="connsiteX7" fmla="*/ 8783 w 4365069"/>
              <a:gd name="connsiteY7" fmla="*/ 2955401 h 3060340"/>
              <a:gd name="connsiteX8" fmla="*/ 8784 w 4365069"/>
              <a:gd name="connsiteY8" fmla="*/ 1843385 h 3060340"/>
              <a:gd name="connsiteX9" fmla="*/ 164359 w 4365069"/>
              <a:gd name="connsiteY9" fmla="*/ 1535410 h 3060340"/>
              <a:gd name="connsiteX10" fmla="*/ 5609 w 4365069"/>
              <a:gd name="connsiteY10" fmla="*/ 1252835 h 3060340"/>
              <a:gd name="connsiteX11" fmla="*/ 8783 w 4365069"/>
              <a:gd name="connsiteY11" fmla="*/ 104939 h 3060340"/>
              <a:gd name="connsiteX0" fmla="*/ 8783 w 4365069"/>
              <a:gd name="connsiteY0" fmla="*/ 104939 h 3060340"/>
              <a:gd name="connsiteX1" fmla="*/ 113722 w 4365069"/>
              <a:gd name="connsiteY1" fmla="*/ 0 h 3060340"/>
              <a:gd name="connsiteX2" fmla="*/ 4260130 w 4365069"/>
              <a:gd name="connsiteY2" fmla="*/ 0 h 3060340"/>
              <a:gd name="connsiteX3" fmla="*/ 4365069 w 4365069"/>
              <a:gd name="connsiteY3" fmla="*/ 104939 h 3060340"/>
              <a:gd name="connsiteX4" fmla="*/ 4365069 w 4365069"/>
              <a:gd name="connsiteY4" fmla="*/ 2955401 h 3060340"/>
              <a:gd name="connsiteX5" fmla="*/ 4260130 w 4365069"/>
              <a:gd name="connsiteY5" fmla="*/ 3060340 h 3060340"/>
              <a:gd name="connsiteX6" fmla="*/ 113722 w 4365069"/>
              <a:gd name="connsiteY6" fmla="*/ 3060340 h 3060340"/>
              <a:gd name="connsiteX7" fmla="*/ 8783 w 4365069"/>
              <a:gd name="connsiteY7" fmla="*/ 2955401 h 3060340"/>
              <a:gd name="connsiteX8" fmla="*/ 8784 w 4365069"/>
              <a:gd name="connsiteY8" fmla="*/ 1843385 h 3060340"/>
              <a:gd name="connsiteX9" fmla="*/ 164359 w 4365069"/>
              <a:gd name="connsiteY9" fmla="*/ 1535410 h 3060340"/>
              <a:gd name="connsiteX10" fmla="*/ 5609 w 4365069"/>
              <a:gd name="connsiteY10" fmla="*/ 1252835 h 3060340"/>
              <a:gd name="connsiteX11" fmla="*/ 8783 w 4365069"/>
              <a:gd name="connsiteY11" fmla="*/ 104939 h 3060340"/>
              <a:gd name="connsiteX0" fmla="*/ 8783 w 4365069"/>
              <a:gd name="connsiteY0" fmla="*/ 104939 h 3060340"/>
              <a:gd name="connsiteX1" fmla="*/ 113722 w 4365069"/>
              <a:gd name="connsiteY1" fmla="*/ 0 h 3060340"/>
              <a:gd name="connsiteX2" fmla="*/ 4260130 w 4365069"/>
              <a:gd name="connsiteY2" fmla="*/ 0 h 3060340"/>
              <a:gd name="connsiteX3" fmla="*/ 4365069 w 4365069"/>
              <a:gd name="connsiteY3" fmla="*/ 104939 h 3060340"/>
              <a:gd name="connsiteX4" fmla="*/ 4365069 w 4365069"/>
              <a:gd name="connsiteY4" fmla="*/ 2955401 h 3060340"/>
              <a:gd name="connsiteX5" fmla="*/ 4260130 w 4365069"/>
              <a:gd name="connsiteY5" fmla="*/ 3060340 h 3060340"/>
              <a:gd name="connsiteX6" fmla="*/ 113722 w 4365069"/>
              <a:gd name="connsiteY6" fmla="*/ 3060340 h 3060340"/>
              <a:gd name="connsiteX7" fmla="*/ 8783 w 4365069"/>
              <a:gd name="connsiteY7" fmla="*/ 2955401 h 3060340"/>
              <a:gd name="connsiteX8" fmla="*/ 8784 w 4365069"/>
              <a:gd name="connsiteY8" fmla="*/ 1843385 h 3060340"/>
              <a:gd name="connsiteX9" fmla="*/ 164359 w 4365069"/>
              <a:gd name="connsiteY9" fmla="*/ 1535410 h 3060340"/>
              <a:gd name="connsiteX10" fmla="*/ 5609 w 4365069"/>
              <a:gd name="connsiteY10" fmla="*/ 1252835 h 3060340"/>
              <a:gd name="connsiteX11" fmla="*/ 8783 w 4365069"/>
              <a:gd name="connsiteY11" fmla="*/ 104939 h 3060340"/>
              <a:gd name="connsiteX0" fmla="*/ 8783 w 4365069"/>
              <a:gd name="connsiteY0" fmla="*/ 104939 h 3060340"/>
              <a:gd name="connsiteX1" fmla="*/ 113722 w 4365069"/>
              <a:gd name="connsiteY1" fmla="*/ 0 h 3060340"/>
              <a:gd name="connsiteX2" fmla="*/ 4260130 w 4365069"/>
              <a:gd name="connsiteY2" fmla="*/ 0 h 3060340"/>
              <a:gd name="connsiteX3" fmla="*/ 4365069 w 4365069"/>
              <a:gd name="connsiteY3" fmla="*/ 104939 h 3060340"/>
              <a:gd name="connsiteX4" fmla="*/ 4365069 w 4365069"/>
              <a:gd name="connsiteY4" fmla="*/ 2955401 h 3060340"/>
              <a:gd name="connsiteX5" fmla="*/ 4260130 w 4365069"/>
              <a:gd name="connsiteY5" fmla="*/ 3060340 h 3060340"/>
              <a:gd name="connsiteX6" fmla="*/ 113722 w 4365069"/>
              <a:gd name="connsiteY6" fmla="*/ 3060340 h 3060340"/>
              <a:gd name="connsiteX7" fmla="*/ 8783 w 4365069"/>
              <a:gd name="connsiteY7" fmla="*/ 2955401 h 3060340"/>
              <a:gd name="connsiteX8" fmla="*/ 8784 w 4365069"/>
              <a:gd name="connsiteY8" fmla="*/ 1843385 h 3060340"/>
              <a:gd name="connsiteX9" fmla="*/ 164359 w 4365069"/>
              <a:gd name="connsiteY9" fmla="*/ 1535410 h 3060340"/>
              <a:gd name="connsiteX10" fmla="*/ 5609 w 4365069"/>
              <a:gd name="connsiteY10" fmla="*/ 1252835 h 3060340"/>
              <a:gd name="connsiteX11" fmla="*/ 8783 w 4365069"/>
              <a:gd name="connsiteY11" fmla="*/ 104939 h 3060340"/>
              <a:gd name="connsiteX0" fmla="*/ 8783 w 4365069"/>
              <a:gd name="connsiteY0" fmla="*/ 104939 h 3060340"/>
              <a:gd name="connsiteX1" fmla="*/ 113722 w 4365069"/>
              <a:gd name="connsiteY1" fmla="*/ 0 h 3060340"/>
              <a:gd name="connsiteX2" fmla="*/ 4260130 w 4365069"/>
              <a:gd name="connsiteY2" fmla="*/ 0 h 3060340"/>
              <a:gd name="connsiteX3" fmla="*/ 4365069 w 4365069"/>
              <a:gd name="connsiteY3" fmla="*/ 104939 h 3060340"/>
              <a:gd name="connsiteX4" fmla="*/ 4365069 w 4365069"/>
              <a:gd name="connsiteY4" fmla="*/ 2955401 h 3060340"/>
              <a:gd name="connsiteX5" fmla="*/ 4260130 w 4365069"/>
              <a:gd name="connsiteY5" fmla="*/ 3060340 h 3060340"/>
              <a:gd name="connsiteX6" fmla="*/ 113722 w 4365069"/>
              <a:gd name="connsiteY6" fmla="*/ 3060340 h 3060340"/>
              <a:gd name="connsiteX7" fmla="*/ 8783 w 4365069"/>
              <a:gd name="connsiteY7" fmla="*/ 2955401 h 3060340"/>
              <a:gd name="connsiteX8" fmla="*/ 8784 w 4365069"/>
              <a:gd name="connsiteY8" fmla="*/ 1843385 h 3060340"/>
              <a:gd name="connsiteX9" fmla="*/ 164359 w 4365069"/>
              <a:gd name="connsiteY9" fmla="*/ 1535410 h 3060340"/>
              <a:gd name="connsiteX10" fmla="*/ 5609 w 4365069"/>
              <a:gd name="connsiteY10" fmla="*/ 1252835 h 3060340"/>
              <a:gd name="connsiteX11" fmla="*/ 8783 w 4365069"/>
              <a:gd name="connsiteY11" fmla="*/ 104939 h 3060340"/>
              <a:gd name="connsiteX0" fmla="*/ 9665 w 4365951"/>
              <a:gd name="connsiteY0" fmla="*/ 104939 h 3060340"/>
              <a:gd name="connsiteX1" fmla="*/ 114604 w 4365951"/>
              <a:gd name="connsiteY1" fmla="*/ 0 h 3060340"/>
              <a:gd name="connsiteX2" fmla="*/ 4261012 w 4365951"/>
              <a:gd name="connsiteY2" fmla="*/ 0 h 3060340"/>
              <a:gd name="connsiteX3" fmla="*/ 4365951 w 4365951"/>
              <a:gd name="connsiteY3" fmla="*/ 104939 h 3060340"/>
              <a:gd name="connsiteX4" fmla="*/ 4365951 w 4365951"/>
              <a:gd name="connsiteY4" fmla="*/ 2955401 h 3060340"/>
              <a:gd name="connsiteX5" fmla="*/ 4261012 w 4365951"/>
              <a:gd name="connsiteY5" fmla="*/ 3060340 h 3060340"/>
              <a:gd name="connsiteX6" fmla="*/ 114604 w 4365951"/>
              <a:gd name="connsiteY6" fmla="*/ 3060340 h 3060340"/>
              <a:gd name="connsiteX7" fmla="*/ 9665 w 4365951"/>
              <a:gd name="connsiteY7" fmla="*/ 2955401 h 3060340"/>
              <a:gd name="connsiteX8" fmla="*/ 9666 w 4365951"/>
              <a:gd name="connsiteY8" fmla="*/ 1843385 h 3060340"/>
              <a:gd name="connsiteX9" fmla="*/ 165241 w 4365951"/>
              <a:gd name="connsiteY9" fmla="*/ 1535410 h 3060340"/>
              <a:gd name="connsiteX10" fmla="*/ 6491 w 4365951"/>
              <a:gd name="connsiteY10" fmla="*/ 1252835 h 3060340"/>
              <a:gd name="connsiteX11" fmla="*/ 9665 w 4365951"/>
              <a:gd name="connsiteY11" fmla="*/ 104939 h 3060340"/>
              <a:gd name="connsiteX0" fmla="*/ 9665 w 4365951"/>
              <a:gd name="connsiteY0" fmla="*/ 104939 h 3060340"/>
              <a:gd name="connsiteX1" fmla="*/ 114604 w 4365951"/>
              <a:gd name="connsiteY1" fmla="*/ 0 h 3060340"/>
              <a:gd name="connsiteX2" fmla="*/ 4261012 w 4365951"/>
              <a:gd name="connsiteY2" fmla="*/ 0 h 3060340"/>
              <a:gd name="connsiteX3" fmla="*/ 4365951 w 4365951"/>
              <a:gd name="connsiteY3" fmla="*/ 104939 h 3060340"/>
              <a:gd name="connsiteX4" fmla="*/ 4365951 w 4365951"/>
              <a:gd name="connsiteY4" fmla="*/ 2955401 h 3060340"/>
              <a:gd name="connsiteX5" fmla="*/ 4261012 w 4365951"/>
              <a:gd name="connsiteY5" fmla="*/ 3060340 h 3060340"/>
              <a:gd name="connsiteX6" fmla="*/ 114604 w 4365951"/>
              <a:gd name="connsiteY6" fmla="*/ 3060340 h 3060340"/>
              <a:gd name="connsiteX7" fmla="*/ 9665 w 4365951"/>
              <a:gd name="connsiteY7" fmla="*/ 2955401 h 3060340"/>
              <a:gd name="connsiteX8" fmla="*/ 9666 w 4365951"/>
              <a:gd name="connsiteY8" fmla="*/ 1843385 h 3060340"/>
              <a:gd name="connsiteX9" fmla="*/ 165241 w 4365951"/>
              <a:gd name="connsiteY9" fmla="*/ 1535410 h 3060340"/>
              <a:gd name="connsiteX10" fmla="*/ 6491 w 4365951"/>
              <a:gd name="connsiteY10" fmla="*/ 1252835 h 3060340"/>
              <a:gd name="connsiteX11" fmla="*/ 9665 w 4365951"/>
              <a:gd name="connsiteY11" fmla="*/ 104939 h 3060340"/>
              <a:gd name="connsiteX0" fmla="*/ 17817 w 4374103"/>
              <a:gd name="connsiteY0" fmla="*/ 104939 h 3060340"/>
              <a:gd name="connsiteX1" fmla="*/ 122756 w 4374103"/>
              <a:gd name="connsiteY1" fmla="*/ 0 h 3060340"/>
              <a:gd name="connsiteX2" fmla="*/ 4269164 w 4374103"/>
              <a:gd name="connsiteY2" fmla="*/ 0 h 3060340"/>
              <a:gd name="connsiteX3" fmla="*/ 4374103 w 4374103"/>
              <a:gd name="connsiteY3" fmla="*/ 104939 h 3060340"/>
              <a:gd name="connsiteX4" fmla="*/ 4374103 w 4374103"/>
              <a:gd name="connsiteY4" fmla="*/ 2955401 h 3060340"/>
              <a:gd name="connsiteX5" fmla="*/ 4269164 w 4374103"/>
              <a:gd name="connsiteY5" fmla="*/ 3060340 h 3060340"/>
              <a:gd name="connsiteX6" fmla="*/ 122756 w 4374103"/>
              <a:gd name="connsiteY6" fmla="*/ 3060340 h 3060340"/>
              <a:gd name="connsiteX7" fmla="*/ 17817 w 4374103"/>
              <a:gd name="connsiteY7" fmla="*/ 2955401 h 3060340"/>
              <a:gd name="connsiteX8" fmla="*/ 17818 w 4374103"/>
              <a:gd name="connsiteY8" fmla="*/ 1843385 h 3060340"/>
              <a:gd name="connsiteX9" fmla="*/ 163868 w 4374103"/>
              <a:gd name="connsiteY9" fmla="*/ 1551285 h 3060340"/>
              <a:gd name="connsiteX10" fmla="*/ 14643 w 4374103"/>
              <a:gd name="connsiteY10" fmla="*/ 1252835 h 3060340"/>
              <a:gd name="connsiteX11" fmla="*/ 17817 w 4374103"/>
              <a:gd name="connsiteY11" fmla="*/ 104939 h 3060340"/>
              <a:gd name="connsiteX0" fmla="*/ 17817 w 4374103"/>
              <a:gd name="connsiteY0" fmla="*/ 104939 h 3060340"/>
              <a:gd name="connsiteX1" fmla="*/ 122756 w 4374103"/>
              <a:gd name="connsiteY1" fmla="*/ 0 h 3060340"/>
              <a:gd name="connsiteX2" fmla="*/ 4269164 w 4374103"/>
              <a:gd name="connsiteY2" fmla="*/ 0 h 3060340"/>
              <a:gd name="connsiteX3" fmla="*/ 4374103 w 4374103"/>
              <a:gd name="connsiteY3" fmla="*/ 104939 h 3060340"/>
              <a:gd name="connsiteX4" fmla="*/ 4374103 w 4374103"/>
              <a:gd name="connsiteY4" fmla="*/ 2955401 h 3060340"/>
              <a:gd name="connsiteX5" fmla="*/ 4269164 w 4374103"/>
              <a:gd name="connsiteY5" fmla="*/ 3060340 h 3060340"/>
              <a:gd name="connsiteX6" fmla="*/ 122756 w 4374103"/>
              <a:gd name="connsiteY6" fmla="*/ 3060340 h 3060340"/>
              <a:gd name="connsiteX7" fmla="*/ 17817 w 4374103"/>
              <a:gd name="connsiteY7" fmla="*/ 2955401 h 3060340"/>
              <a:gd name="connsiteX8" fmla="*/ 17818 w 4374103"/>
              <a:gd name="connsiteY8" fmla="*/ 1843385 h 3060340"/>
              <a:gd name="connsiteX9" fmla="*/ 163868 w 4374103"/>
              <a:gd name="connsiteY9" fmla="*/ 1551285 h 3060340"/>
              <a:gd name="connsiteX10" fmla="*/ 14643 w 4374103"/>
              <a:gd name="connsiteY10" fmla="*/ 1252835 h 3060340"/>
              <a:gd name="connsiteX11" fmla="*/ 17817 w 4374103"/>
              <a:gd name="connsiteY11" fmla="*/ 104939 h 3060340"/>
              <a:gd name="connsiteX0" fmla="*/ 17817 w 4374103"/>
              <a:gd name="connsiteY0" fmla="*/ 104939 h 3060340"/>
              <a:gd name="connsiteX1" fmla="*/ 122756 w 4374103"/>
              <a:gd name="connsiteY1" fmla="*/ 0 h 3060340"/>
              <a:gd name="connsiteX2" fmla="*/ 4269164 w 4374103"/>
              <a:gd name="connsiteY2" fmla="*/ 0 h 3060340"/>
              <a:gd name="connsiteX3" fmla="*/ 4374103 w 4374103"/>
              <a:gd name="connsiteY3" fmla="*/ 104939 h 3060340"/>
              <a:gd name="connsiteX4" fmla="*/ 4374103 w 4374103"/>
              <a:gd name="connsiteY4" fmla="*/ 2955401 h 3060340"/>
              <a:gd name="connsiteX5" fmla="*/ 4269164 w 4374103"/>
              <a:gd name="connsiteY5" fmla="*/ 3060340 h 3060340"/>
              <a:gd name="connsiteX6" fmla="*/ 122756 w 4374103"/>
              <a:gd name="connsiteY6" fmla="*/ 3060340 h 3060340"/>
              <a:gd name="connsiteX7" fmla="*/ 17817 w 4374103"/>
              <a:gd name="connsiteY7" fmla="*/ 2955401 h 3060340"/>
              <a:gd name="connsiteX8" fmla="*/ 17818 w 4374103"/>
              <a:gd name="connsiteY8" fmla="*/ 1843385 h 3060340"/>
              <a:gd name="connsiteX9" fmla="*/ 163868 w 4374103"/>
              <a:gd name="connsiteY9" fmla="*/ 1551285 h 3060340"/>
              <a:gd name="connsiteX10" fmla="*/ 14643 w 4374103"/>
              <a:gd name="connsiteY10" fmla="*/ 1252835 h 3060340"/>
              <a:gd name="connsiteX11" fmla="*/ 17817 w 4374103"/>
              <a:gd name="connsiteY11" fmla="*/ 104939 h 3060340"/>
              <a:gd name="connsiteX0" fmla="*/ 17817 w 4374103"/>
              <a:gd name="connsiteY0" fmla="*/ 104939 h 3060340"/>
              <a:gd name="connsiteX1" fmla="*/ 122756 w 4374103"/>
              <a:gd name="connsiteY1" fmla="*/ 0 h 3060340"/>
              <a:gd name="connsiteX2" fmla="*/ 4269164 w 4374103"/>
              <a:gd name="connsiteY2" fmla="*/ 0 h 3060340"/>
              <a:gd name="connsiteX3" fmla="*/ 4374103 w 4374103"/>
              <a:gd name="connsiteY3" fmla="*/ 104939 h 3060340"/>
              <a:gd name="connsiteX4" fmla="*/ 4374103 w 4374103"/>
              <a:gd name="connsiteY4" fmla="*/ 2955401 h 3060340"/>
              <a:gd name="connsiteX5" fmla="*/ 4269164 w 4374103"/>
              <a:gd name="connsiteY5" fmla="*/ 3060340 h 3060340"/>
              <a:gd name="connsiteX6" fmla="*/ 122756 w 4374103"/>
              <a:gd name="connsiteY6" fmla="*/ 3060340 h 3060340"/>
              <a:gd name="connsiteX7" fmla="*/ 17817 w 4374103"/>
              <a:gd name="connsiteY7" fmla="*/ 2955401 h 3060340"/>
              <a:gd name="connsiteX8" fmla="*/ 17818 w 4374103"/>
              <a:gd name="connsiteY8" fmla="*/ 1843385 h 3060340"/>
              <a:gd name="connsiteX9" fmla="*/ 163868 w 4374103"/>
              <a:gd name="connsiteY9" fmla="*/ 1551285 h 3060340"/>
              <a:gd name="connsiteX10" fmla="*/ 14643 w 4374103"/>
              <a:gd name="connsiteY10" fmla="*/ 1252835 h 3060340"/>
              <a:gd name="connsiteX11" fmla="*/ 17817 w 4374103"/>
              <a:gd name="connsiteY11" fmla="*/ 104939 h 3060340"/>
              <a:gd name="connsiteX0" fmla="*/ 17817 w 4374103"/>
              <a:gd name="connsiteY0" fmla="*/ 104939 h 3060340"/>
              <a:gd name="connsiteX1" fmla="*/ 122756 w 4374103"/>
              <a:gd name="connsiteY1" fmla="*/ 0 h 3060340"/>
              <a:gd name="connsiteX2" fmla="*/ 4269164 w 4374103"/>
              <a:gd name="connsiteY2" fmla="*/ 0 h 3060340"/>
              <a:gd name="connsiteX3" fmla="*/ 4374103 w 4374103"/>
              <a:gd name="connsiteY3" fmla="*/ 104939 h 3060340"/>
              <a:gd name="connsiteX4" fmla="*/ 4374103 w 4374103"/>
              <a:gd name="connsiteY4" fmla="*/ 2955401 h 3060340"/>
              <a:gd name="connsiteX5" fmla="*/ 4269164 w 4374103"/>
              <a:gd name="connsiteY5" fmla="*/ 3060340 h 3060340"/>
              <a:gd name="connsiteX6" fmla="*/ 122756 w 4374103"/>
              <a:gd name="connsiteY6" fmla="*/ 3060340 h 3060340"/>
              <a:gd name="connsiteX7" fmla="*/ 17817 w 4374103"/>
              <a:gd name="connsiteY7" fmla="*/ 2955401 h 3060340"/>
              <a:gd name="connsiteX8" fmla="*/ 17818 w 4374103"/>
              <a:gd name="connsiteY8" fmla="*/ 1843385 h 3060340"/>
              <a:gd name="connsiteX9" fmla="*/ 163868 w 4374103"/>
              <a:gd name="connsiteY9" fmla="*/ 1551285 h 3060340"/>
              <a:gd name="connsiteX10" fmla="*/ 14643 w 4374103"/>
              <a:gd name="connsiteY10" fmla="*/ 1252835 h 3060340"/>
              <a:gd name="connsiteX11" fmla="*/ 17817 w 4374103"/>
              <a:gd name="connsiteY11" fmla="*/ 104939 h 3060340"/>
              <a:gd name="connsiteX0" fmla="*/ 17817 w 4374103"/>
              <a:gd name="connsiteY0" fmla="*/ 104939 h 3060340"/>
              <a:gd name="connsiteX1" fmla="*/ 122756 w 4374103"/>
              <a:gd name="connsiteY1" fmla="*/ 0 h 3060340"/>
              <a:gd name="connsiteX2" fmla="*/ 4269164 w 4374103"/>
              <a:gd name="connsiteY2" fmla="*/ 0 h 3060340"/>
              <a:gd name="connsiteX3" fmla="*/ 4374103 w 4374103"/>
              <a:gd name="connsiteY3" fmla="*/ 104939 h 3060340"/>
              <a:gd name="connsiteX4" fmla="*/ 4374103 w 4374103"/>
              <a:gd name="connsiteY4" fmla="*/ 2955401 h 3060340"/>
              <a:gd name="connsiteX5" fmla="*/ 4269164 w 4374103"/>
              <a:gd name="connsiteY5" fmla="*/ 3060340 h 3060340"/>
              <a:gd name="connsiteX6" fmla="*/ 122756 w 4374103"/>
              <a:gd name="connsiteY6" fmla="*/ 3060340 h 3060340"/>
              <a:gd name="connsiteX7" fmla="*/ 17817 w 4374103"/>
              <a:gd name="connsiteY7" fmla="*/ 2955401 h 3060340"/>
              <a:gd name="connsiteX8" fmla="*/ 17818 w 4374103"/>
              <a:gd name="connsiteY8" fmla="*/ 1843385 h 3060340"/>
              <a:gd name="connsiteX9" fmla="*/ 163868 w 4374103"/>
              <a:gd name="connsiteY9" fmla="*/ 1551285 h 3060340"/>
              <a:gd name="connsiteX10" fmla="*/ 14643 w 4374103"/>
              <a:gd name="connsiteY10" fmla="*/ 1252835 h 3060340"/>
              <a:gd name="connsiteX11" fmla="*/ 17817 w 4374103"/>
              <a:gd name="connsiteY11" fmla="*/ 104939 h 3060340"/>
              <a:gd name="connsiteX0" fmla="*/ 17817 w 4374103"/>
              <a:gd name="connsiteY0" fmla="*/ 104939 h 3060340"/>
              <a:gd name="connsiteX1" fmla="*/ 122756 w 4374103"/>
              <a:gd name="connsiteY1" fmla="*/ 0 h 3060340"/>
              <a:gd name="connsiteX2" fmla="*/ 4269164 w 4374103"/>
              <a:gd name="connsiteY2" fmla="*/ 0 h 3060340"/>
              <a:gd name="connsiteX3" fmla="*/ 4374103 w 4374103"/>
              <a:gd name="connsiteY3" fmla="*/ 104939 h 3060340"/>
              <a:gd name="connsiteX4" fmla="*/ 4374103 w 4374103"/>
              <a:gd name="connsiteY4" fmla="*/ 2955401 h 3060340"/>
              <a:gd name="connsiteX5" fmla="*/ 4269164 w 4374103"/>
              <a:gd name="connsiteY5" fmla="*/ 3060340 h 3060340"/>
              <a:gd name="connsiteX6" fmla="*/ 122756 w 4374103"/>
              <a:gd name="connsiteY6" fmla="*/ 3060340 h 3060340"/>
              <a:gd name="connsiteX7" fmla="*/ 17817 w 4374103"/>
              <a:gd name="connsiteY7" fmla="*/ 2955401 h 3060340"/>
              <a:gd name="connsiteX8" fmla="*/ 17818 w 4374103"/>
              <a:gd name="connsiteY8" fmla="*/ 1843385 h 3060340"/>
              <a:gd name="connsiteX9" fmla="*/ 163868 w 4374103"/>
              <a:gd name="connsiteY9" fmla="*/ 1551285 h 3060340"/>
              <a:gd name="connsiteX10" fmla="*/ 14643 w 4374103"/>
              <a:gd name="connsiteY10" fmla="*/ 1252835 h 3060340"/>
              <a:gd name="connsiteX11" fmla="*/ 17817 w 4374103"/>
              <a:gd name="connsiteY11" fmla="*/ 104939 h 3060340"/>
              <a:gd name="connsiteX0" fmla="*/ 24626 w 4380912"/>
              <a:gd name="connsiteY0" fmla="*/ 104939 h 3060340"/>
              <a:gd name="connsiteX1" fmla="*/ 129565 w 4380912"/>
              <a:gd name="connsiteY1" fmla="*/ 0 h 3060340"/>
              <a:gd name="connsiteX2" fmla="*/ 4275973 w 4380912"/>
              <a:gd name="connsiteY2" fmla="*/ 0 h 3060340"/>
              <a:gd name="connsiteX3" fmla="*/ 4380912 w 4380912"/>
              <a:gd name="connsiteY3" fmla="*/ 104939 h 3060340"/>
              <a:gd name="connsiteX4" fmla="*/ 4380912 w 4380912"/>
              <a:gd name="connsiteY4" fmla="*/ 2955401 h 3060340"/>
              <a:gd name="connsiteX5" fmla="*/ 4275973 w 4380912"/>
              <a:gd name="connsiteY5" fmla="*/ 3060340 h 3060340"/>
              <a:gd name="connsiteX6" fmla="*/ 129565 w 4380912"/>
              <a:gd name="connsiteY6" fmla="*/ 3060340 h 3060340"/>
              <a:gd name="connsiteX7" fmla="*/ 24626 w 4380912"/>
              <a:gd name="connsiteY7" fmla="*/ 2955401 h 3060340"/>
              <a:gd name="connsiteX8" fmla="*/ 24627 w 4380912"/>
              <a:gd name="connsiteY8" fmla="*/ 1843385 h 3060340"/>
              <a:gd name="connsiteX9" fmla="*/ 265927 w 4380912"/>
              <a:gd name="connsiteY9" fmla="*/ 1551285 h 3060340"/>
              <a:gd name="connsiteX10" fmla="*/ 21452 w 4380912"/>
              <a:gd name="connsiteY10" fmla="*/ 1252835 h 3060340"/>
              <a:gd name="connsiteX11" fmla="*/ 24626 w 4380912"/>
              <a:gd name="connsiteY11" fmla="*/ 104939 h 3060340"/>
              <a:gd name="connsiteX0" fmla="*/ 17818 w 4374104"/>
              <a:gd name="connsiteY0" fmla="*/ 104939 h 3060340"/>
              <a:gd name="connsiteX1" fmla="*/ 122757 w 4374104"/>
              <a:gd name="connsiteY1" fmla="*/ 0 h 3060340"/>
              <a:gd name="connsiteX2" fmla="*/ 4269165 w 4374104"/>
              <a:gd name="connsiteY2" fmla="*/ 0 h 3060340"/>
              <a:gd name="connsiteX3" fmla="*/ 4374104 w 4374104"/>
              <a:gd name="connsiteY3" fmla="*/ 104939 h 3060340"/>
              <a:gd name="connsiteX4" fmla="*/ 4374104 w 4374104"/>
              <a:gd name="connsiteY4" fmla="*/ 2955401 h 3060340"/>
              <a:gd name="connsiteX5" fmla="*/ 4269165 w 4374104"/>
              <a:gd name="connsiteY5" fmla="*/ 3060340 h 3060340"/>
              <a:gd name="connsiteX6" fmla="*/ 122757 w 4374104"/>
              <a:gd name="connsiteY6" fmla="*/ 3060340 h 3060340"/>
              <a:gd name="connsiteX7" fmla="*/ 17818 w 4374104"/>
              <a:gd name="connsiteY7" fmla="*/ 2955401 h 3060340"/>
              <a:gd name="connsiteX8" fmla="*/ 17819 w 4374104"/>
              <a:gd name="connsiteY8" fmla="*/ 1843385 h 3060340"/>
              <a:gd name="connsiteX9" fmla="*/ 163869 w 4374104"/>
              <a:gd name="connsiteY9" fmla="*/ 1541760 h 3060340"/>
              <a:gd name="connsiteX10" fmla="*/ 14644 w 4374104"/>
              <a:gd name="connsiteY10" fmla="*/ 1252835 h 3060340"/>
              <a:gd name="connsiteX11" fmla="*/ 17818 w 4374104"/>
              <a:gd name="connsiteY11" fmla="*/ 104939 h 3060340"/>
              <a:gd name="connsiteX0" fmla="*/ 15791 w 4372077"/>
              <a:gd name="connsiteY0" fmla="*/ 104939 h 3060340"/>
              <a:gd name="connsiteX1" fmla="*/ 120730 w 4372077"/>
              <a:gd name="connsiteY1" fmla="*/ 0 h 3060340"/>
              <a:gd name="connsiteX2" fmla="*/ 4267138 w 4372077"/>
              <a:gd name="connsiteY2" fmla="*/ 0 h 3060340"/>
              <a:gd name="connsiteX3" fmla="*/ 4372077 w 4372077"/>
              <a:gd name="connsiteY3" fmla="*/ 104939 h 3060340"/>
              <a:gd name="connsiteX4" fmla="*/ 4372077 w 4372077"/>
              <a:gd name="connsiteY4" fmla="*/ 2955401 h 3060340"/>
              <a:gd name="connsiteX5" fmla="*/ 4267138 w 4372077"/>
              <a:gd name="connsiteY5" fmla="*/ 3060340 h 3060340"/>
              <a:gd name="connsiteX6" fmla="*/ 120730 w 4372077"/>
              <a:gd name="connsiteY6" fmla="*/ 3060340 h 3060340"/>
              <a:gd name="connsiteX7" fmla="*/ 15791 w 4372077"/>
              <a:gd name="connsiteY7" fmla="*/ 2955401 h 3060340"/>
              <a:gd name="connsiteX8" fmla="*/ 15792 w 4372077"/>
              <a:gd name="connsiteY8" fmla="*/ 1843385 h 3060340"/>
              <a:gd name="connsiteX9" fmla="*/ 161842 w 4372077"/>
              <a:gd name="connsiteY9" fmla="*/ 1541760 h 3060340"/>
              <a:gd name="connsiteX10" fmla="*/ 12617 w 4372077"/>
              <a:gd name="connsiteY10" fmla="*/ 1252835 h 3060340"/>
              <a:gd name="connsiteX11" fmla="*/ 15791 w 4372077"/>
              <a:gd name="connsiteY11" fmla="*/ 104939 h 3060340"/>
              <a:gd name="connsiteX0" fmla="*/ 3174 w 4359460"/>
              <a:gd name="connsiteY0" fmla="*/ 104939 h 3060340"/>
              <a:gd name="connsiteX1" fmla="*/ 108113 w 4359460"/>
              <a:gd name="connsiteY1" fmla="*/ 0 h 3060340"/>
              <a:gd name="connsiteX2" fmla="*/ 4254521 w 4359460"/>
              <a:gd name="connsiteY2" fmla="*/ 0 h 3060340"/>
              <a:gd name="connsiteX3" fmla="*/ 4359460 w 4359460"/>
              <a:gd name="connsiteY3" fmla="*/ 104939 h 3060340"/>
              <a:gd name="connsiteX4" fmla="*/ 4359460 w 4359460"/>
              <a:gd name="connsiteY4" fmla="*/ 2955401 h 3060340"/>
              <a:gd name="connsiteX5" fmla="*/ 4254521 w 4359460"/>
              <a:gd name="connsiteY5" fmla="*/ 3060340 h 3060340"/>
              <a:gd name="connsiteX6" fmla="*/ 108113 w 4359460"/>
              <a:gd name="connsiteY6" fmla="*/ 3060340 h 3060340"/>
              <a:gd name="connsiteX7" fmla="*/ 3174 w 4359460"/>
              <a:gd name="connsiteY7" fmla="*/ 2955401 h 3060340"/>
              <a:gd name="connsiteX8" fmla="*/ 3175 w 4359460"/>
              <a:gd name="connsiteY8" fmla="*/ 1843385 h 3060340"/>
              <a:gd name="connsiteX9" fmla="*/ 149225 w 4359460"/>
              <a:gd name="connsiteY9" fmla="*/ 1541760 h 3060340"/>
              <a:gd name="connsiteX10" fmla="*/ 0 w 4359460"/>
              <a:gd name="connsiteY10" fmla="*/ 1252835 h 3060340"/>
              <a:gd name="connsiteX11" fmla="*/ 3174 w 4359460"/>
              <a:gd name="connsiteY11" fmla="*/ 104939 h 3060340"/>
              <a:gd name="connsiteX0" fmla="*/ 3174 w 4359460"/>
              <a:gd name="connsiteY0" fmla="*/ 104939 h 3060340"/>
              <a:gd name="connsiteX1" fmla="*/ 108113 w 4359460"/>
              <a:gd name="connsiteY1" fmla="*/ 0 h 3060340"/>
              <a:gd name="connsiteX2" fmla="*/ 4254521 w 4359460"/>
              <a:gd name="connsiteY2" fmla="*/ 0 h 3060340"/>
              <a:gd name="connsiteX3" fmla="*/ 4359460 w 4359460"/>
              <a:gd name="connsiteY3" fmla="*/ 104939 h 3060340"/>
              <a:gd name="connsiteX4" fmla="*/ 4359460 w 4359460"/>
              <a:gd name="connsiteY4" fmla="*/ 2955401 h 3060340"/>
              <a:gd name="connsiteX5" fmla="*/ 4254521 w 4359460"/>
              <a:gd name="connsiteY5" fmla="*/ 3060340 h 3060340"/>
              <a:gd name="connsiteX6" fmla="*/ 108113 w 4359460"/>
              <a:gd name="connsiteY6" fmla="*/ 3060340 h 3060340"/>
              <a:gd name="connsiteX7" fmla="*/ 3174 w 4359460"/>
              <a:gd name="connsiteY7" fmla="*/ 2955401 h 3060340"/>
              <a:gd name="connsiteX8" fmla="*/ 3175 w 4359460"/>
              <a:gd name="connsiteY8" fmla="*/ 1843385 h 3060340"/>
              <a:gd name="connsiteX9" fmla="*/ 149225 w 4359460"/>
              <a:gd name="connsiteY9" fmla="*/ 1541760 h 3060340"/>
              <a:gd name="connsiteX10" fmla="*/ 0 w 4359460"/>
              <a:gd name="connsiteY10" fmla="*/ 1252835 h 3060340"/>
              <a:gd name="connsiteX11" fmla="*/ 3174 w 4359460"/>
              <a:gd name="connsiteY11" fmla="*/ 104939 h 3060340"/>
              <a:gd name="connsiteX0" fmla="*/ 3174 w 4359460"/>
              <a:gd name="connsiteY0" fmla="*/ 104939 h 3060340"/>
              <a:gd name="connsiteX1" fmla="*/ 108113 w 4359460"/>
              <a:gd name="connsiteY1" fmla="*/ 0 h 3060340"/>
              <a:gd name="connsiteX2" fmla="*/ 4254521 w 4359460"/>
              <a:gd name="connsiteY2" fmla="*/ 0 h 3060340"/>
              <a:gd name="connsiteX3" fmla="*/ 4359460 w 4359460"/>
              <a:gd name="connsiteY3" fmla="*/ 104939 h 3060340"/>
              <a:gd name="connsiteX4" fmla="*/ 4359460 w 4359460"/>
              <a:gd name="connsiteY4" fmla="*/ 2955401 h 3060340"/>
              <a:gd name="connsiteX5" fmla="*/ 4254521 w 4359460"/>
              <a:gd name="connsiteY5" fmla="*/ 3060340 h 3060340"/>
              <a:gd name="connsiteX6" fmla="*/ 108113 w 4359460"/>
              <a:gd name="connsiteY6" fmla="*/ 3060340 h 3060340"/>
              <a:gd name="connsiteX7" fmla="*/ 3174 w 4359460"/>
              <a:gd name="connsiteY7" fmla="*/ 2955401 h 3060340"/>
              <a:gd name="connsiteX8" fmla="*/ 3175 w 4359460"/>
              <a:gd name="connsiteY8" fmla="*/ 1843385 h 3060340"/>
              <a:gd name="connsiteX9" fmla="*/ 149225 w 4359460"/>
              <a:gd name="connsiteY9" fmla="*/ 1541760 h 3060340"/>
              <a:gd name="connsiteX10" fmla="*/ 0 w 4359460"/>
              <a:gd name="connsiteY10" fmla="*/ 1252835 h 3060340"/>
              <a:gd name="connsiteX11" fmla="*/ 3174 w 4359460"/>
              <a:gd name="connsiteY11" fmla="*/ 104939 h 3060340"/>
              <a:gd name="connsiteX0" fmla="*/ 3758 w 4360044"/>
              <a:gd name="connsiteY0" fmla="*/ 104939 h 3060340"/>
              <a:gd name="connsiteX1" fmla="*/ 108697 w 4360044"/>
              <a:gd name="connsiteY1" fmla="*/ 0 h 3060340"/>
              <a:gd name="connsiteX2" fmla="*/ 4255105 w 4360044"/>
              <a:gd name="connsiteY2" fmla="*/ 0 h 3060340"/>
              <a:gd name="connsiteX3" fmla="*/ 4360044 w 4360044"/>
              <a:gd name="connsiteY3" fmla="*/ 104939 h 3060340"/>
              <a:gd name="connsiteX4" fmla="*/ 4360044 w 4360044"/>
              <a:gd name="connsiteY4" fmla="*/ 2955401 h 3060340"/>
              <a:gd name="connsiteX5" fmla="*/ 4255105 w 4360044"/>
              <a:gd name="connsiteY5" fmla="*/ 3060340 h 3060340"/>
              <a:gd name="connsiteX6" fmla="*/ 108697 w 4360044"/>
              <a:gd name="connsiteY6" fmla="*/ 3060340 h 3060340"/>
              <a:gd name="connsiteX7" fmla="*/ 3758 w 4360044"/>
              <a:gd name="connsiteY7" fmla="*/ 2955401 h 3060340"/>
              <a:gd name="connsiteX8" fmla="*/ 3759 w 4360044"/>
              <a:gd name="connsiteY8" fmla="*/ 1843385 h 3060340"/>
              <a:gd name="connsiteX9" fmla="*/ 149809 w 4360044"/>
              <a:gd name="connsiteY9" fmla="*/ 1541760 h 3060340"/>
              <a:gd name="connsiteX10" fmla="*/ 584 w 4360044"/>
              <a:gd name="connsiteY10" fmla="*/ 1252835 h 3060340"/>
              <a:gd name="connsiteX11" fmla="*/ 3758 w 4360044"/>
              <a:gd name="connsiteY11" fmla="*/ 104939 h 3060340"/>
              <a:gd name="connsiteX0" fmla="*/ 13437 w 4369723"/>
              <a:gd name="connsiteY0" fmla="*/ 104939 h 3060340"/>
              <a:gd name="connsiteX1" fmla="*/ 118376 w 4369723"/>
              <a:gd name="connsiteY1" fmla="*/ 0 h 3060340"/>
              <a:gd name="connsiteX2" fmla="*/ 4264784 w 4369723"/>
              <a:gd name="connsiteY2" fmla="*/ 0 h 3060340"/>
              <a:gd name="connsiteX3" fmla="*/ 4369723 w 4369723"/>
              <a:gd name="connsiteY3" fmla="*/ 104939 h 3060340"/>
              <a:gd name="connsiteX4" fmla="*/ 4369723 w 4369723"/>
              <a:gd name="connsiteY4" fmla="*/ 2955401 h 3060340"/>
              <a:gd name="connsiteX5" fmla="*/ 4264784 w 4369723"/>
              <a:gd name="connsiteY5" fmla="*/ 3060340 h 3060340"/>
              <a:gd name="connsiteX6" fmla="*/ 118376 w 4369723"/>
              <a:gd name="connsiteY6" fmla="*/ 3060340 h 3060340"/>
              <a:gd name="connsiteX7" fmla="*/ 13437 w 4369723"/>
              <a:gd name="connsiteY7" fmla="*/ 2955401 h 3060340"/>
              <a:gd name="connsiteX8" fmla="*/ 13438 w 4369723"/>
              <a:gd name="connsiteY8" fmla="*/ 1843385 h 3060340"/>
              <a:gd name="connsiteX9" fmla="*/ 159488 w 4369723"/>
              <a:gd name="connsiteY9" fmla="*/ 1538585 h 3060340"/>
              <a:gd name="connsiteX10" fmla="*/ 10263 w 4369723"/>
              <a:gd name="connsiteY10" fmla="*/ 1252835 h 3060340"/>
              <a:gd name="connsiteX11" fmla="*/ 13437 w 4369723"/>
              <a:gd name="connsiteY11" fmla="*/ 104939 h 3060340"/>
              <a:gd name="connsiteX0" fmla="*/ 13437 w 4369723"/>
              <a:gd name="connsiteY0" fmla="*/ 104939 h 3060340"/>
              <a:gd name="connsiteX1" fmla="*/ 118376 w 4369723"/>
              <a:gd name="connsiteY1" fmla="*/ 0 h 3060340"/>
              <a:gd name="connsiteX2" fmla="*/ 4264784 w 4369723"/>
              <a:gd name="connsiteY2" fmla="*/ 0 h 3060340"/>
              <a:gd name="connsiteX3" fmla="*/ 4369723 w 4369723"/>
              <a:gd name="connsiteY3" fmla="*/ 104939 h 3060340"/>
              <a:gd name="connsiteX4" fmla="*/ 4369723 w 4369723"/>
              <a:gd name="connsiteY4" fmla="*/ 2955401 h 3060340"/>
              <a:gd name="connsiteX5" fmla="*/ 4264784 w 4369723"/>
              <a:gd name="connsiteY5" fmla="*/ 3060340 h 3060340"/>
              <a:gd name="connsiteX6" fmla="*/ 118376 w 4369723"/>
              <a:gd name="connsiteY6" fmla="*/ 3060340 h 3060340"/>
              <a:gd name="connsiteX7" fmla="*/ 13437 w 4369723"/>
              <a:gd name="connsiteY7" fmla="*/ 2955401 h 3060340"/>
              <a:gd name="connsiteX8" fmla="*/ 13438 w 4369723"/>
              <a:gd name="connsiteY8" fmla="*/ 1843385 h 3060340"/>
              <a:gd name="connsiteX9" fmla="*/ 159488 w 4369723"/>
              <a:gd name="connsiteY9" fmla="*/ 1538585 h 3060340"/>
              <a:gd name="connsiteX10" fmla="*/ 10263 w 4369723"/>
              <a:gd name="connsiteY10" fmla="*/ 1252835 h 3060340"/>
              <a:gd name="connsiteX11" fmla="*/ 13437 w 4369723"/>
              <a:gd name="connsiteY11" fmla="*/ 104939 h 3060340"/>
              <a:gd name="connsiteX0" fmla="*/ 10818 w 4367104"/>
              <a:gd name="connsiteY0" fmla="*/ 104939 h 3060340"/>
              <a:gd name="connsiteX1" fmla="*/ 115757 w 4367104"/>
              <a:gd name="connsiteY1" fmla="*/ 0 h 3060340"/>
              <a:gd name="connsiteX2" fmla="*/ 4262165 w 4367104"/>
              <a:gd name="connsiteY2" fmla="*/ 0 h 3060340"/>
              <a:gd name="connsiteX3" fmla="*/ 4367104 w 4367104"/>
              <a:gd name="connsiteY3" fmla="*/ 104939 h 3060340"/>
              <a:gd name="connsiteX4" fmla="*/ 4367104 w 4367104"/>
              <a:gd name="connsiteY4" fmla="*/ 2955401 h 3060340"/>
              <a:gd name="connsiteX5" fmla="*/ 4262165 w 4367104"/>
              <a:gd name="connsiteY5" fmla="*/ 3060340 h 3060340"/>
              <a:gd name="connsiteX6" fmla="*/ 115757 w 4367104"/>
              <a:gd name="connsiteY6" fmla="*/ 3060340 h 3060340"/>
              <a:gd name="connsiteX7" fmla="*/ 10818 w 4367104"/>
              <a:gd name="connsiteY7" fmla="*/ 2955401 h 3060340"/>
              <a:gd name="connsiteX8" fmla="*/ 10819 w 4367104"/>
              <a:gd name="connsiteY8" fmla="*/ 1843385 h 3060340"/>
              <a:gd name="connsiteX9" fmla="*/ 156869 w 4367104"/>
              <a:gd name="connsiteY9" fmla="*/ 1538585 h 3060340"/>
              <a:gd name="connsiteX10" fmla="*/ 7644 w 4367104"/>
              <a:gd name="connsiteY10" fmla="*/ 1252835 h 3060340"/>
              <a:gd name="connsiteX11" fmla="*/ 10818 w 4367104"/>
              <a:gd name="connsiteY11" fmla="*/ 104939 h 3060340"/>
              <a:gd name="connsiteX0" fmla="*/ 10818 w 4367104"/>
              <a:gd name="connsiteY0" fmla="*/ 104939 h 3060340"/>
              <a:gd name="connsiteX1" fmla="*/ 115757 w 4367104"/>
              <a:gd name="connsiteY1" fmla="*/ 0 h 3060340"/>
              <a:gd name="connsiteX2" fmla="*/ 4262165 w 4367104"/>
              <a:gd name="connsiteY2" fmla="*/ 0 h 3060340"/>
              <a:gd name="connsiteX3" fmla="*/ 4367104 w 4367104"/>
              <a:gd name="connsiteY3" fmla="*/ 104939 h 3060340"/>
              <a:gd name="connsiteX4" fmla="*/ 4367104 w 4367104"/>
              <a:gd name="connsiteY4" fmla="*/ 2955401 h 3060340"/>
              <a:gd name="connsiteX5" fmla="*/ 4262165 w 4367104"/>
              <a:gd name="connsiteY5" fmla="*/ 3060340 h 3060340"/>
              <a:gd name="connsiteX6" fmla="*/ 115757 w 4367104"/>
              <a:gd name="connsiteY6" fmla="*/ 3060340 h 3060340"/>
              <a:gd name="connsiteX7" fmla="*/ 10818 w 4367104"/>
              <a:gd name="connsiteY7" fmla="*/ 2955401 h 3060340"/>
              <a:gd name="connsiteX8" fmla="*/ 10819 w 4367104"/>
              <a:gd name="connsiteY8" fmla="*/ 1843385 h 3060340"/>
              <a:gd name="connsiteX9" fmla="*/ 156869 w 4367104"/>
              <a:gd name="connsiteY9" fmla="*/ 1538585 h 3060340"/>
              <a:gd name="connsiteX10" fmla="*/ 7644 w 4367104"/>
              <a:gd name="connsiteY10" fmla="*/ 1252835 h 3060340"/>
              <a:gd name="connsiteX11" fmla="*/ 10818 w 4367104"/>
              <a:gd name="connsiteY11" fmla="*/ 104939 h 3060340"/>
              <a:gd name="connsiteX0" fmla="*/ 3174 w 4359460"/>
              <a:gd name="connsiteY0" fmla="*/ 104939 h 3060340"/>
              <a:gd name="connsiteX1" fmla="*/ 108113 w 4359460"/>
              <a:gd name="connsiteY1" fmla="*/ 0 h 3060340"/>
              <a:gd name="connsiteX2" fmla="*/ 4254521 w 4359460"/>
              <a:gd name="connsiteY2" fmla="*/ 0 h 3060340"/>
              <a:gd name="connsiteX3" fmla="*/ 4359460 w 4359460"/>
              <a:gd name="connsiteY3" fmla="*/ 104939 h 3060340"/>
              <a:gd name="connsiteX4" fmla="*/ 4359460 w 4359460"/>
              <a:gd name="connsiteY4" fmla="*/ 2955401 h 3060340"/>
              <a:gd name="connsiteX5" fmla="*/ 4254521 w 4359460"/>
              <a:gd name="connsiteY5" fmla="*/ 3060340 h 3060340"/>
              <a:gd name="connsiteX6" fmla="*/ 108113 w 4359460"/>
              <a:gd name="connsiteY6" fmla="*/ 3060340 h 3060340"/>
              <a:gd name="connsiteX7" fmla="*/ 3174 w 4359460"/>
              <a:gd name="connsiteY7" fmla="*/ 2955401 h 3060340"/>
              <a:gd name="connsiteX8" fmla="*/ 3175 w 4359460"/>
              <a:gd name="connsiteY8" fmla="*/ 1843385 h 3060340"/>
              <a:gd name="connsiteX9" fmla="*/ 149225 w 4359460"/>
              <a:gd name="connsiteY9" fmla="*/ 1538585 h 3060340"/>
              <a:gd name="connsiteX10" fmla="*/ 0 w 4359460"/>
              <a:gd name="connsiteY10" fmla="*/ 1252835 h 3060340"/>
              <a:gd name="connsiteX11" fmla="*/ 3174 w 4359460"/>
              <a:gd name="connsiteY11" fmla="*/ 104939 h 3060340"/>
              <a:gd name="connsiteX0" fmla="*/ 3174 w 4359460"/>
              <a:gd name="connsiteY0" fmla="*/ 104939 h 3060340"/>
              <a:gd name="connsiteX1" fmla="*/ 108113 w 4359460"/>
              <a:gd name="connsiteY1" fmla="*/ 0 h 3060340"/>
              <a:gd name="connsiteX2" fmla="*/ 4254521 w 4359460"/>
              <a:gd name="connsiteY2" fmla="*/ 0 h 3060340"/>
              <a:gd name="connsiteX3" fmla="*/ 4359460 w 4359460"/>
              <a:gd name="connsiteY3" fmla="*/ 104939 h 3060340"/>
              <a:gd name="connsiteX4" fmla="*/ 4359460 w 4359460"/>
              <a:gd name="connsiteY4" fmla="*/ 2955401 h 3060340"/>
              <a:gd name="connsiteX5" fmla="*/ 4254521 w 4359460"/>
              <a:gd name="connsiteY5" fmla="*/ 3060340 h 3060340"/>
              <a:gd name="connsiteX6" fmla="*/ 108113 w 4359460"/>
              <a:gd name="connsiteY6" fmla="*/ 3060340 h 3060340"/>
              <a:gd name="connsiteX7" fmla="*/ 3174 w 4359460"/>
              <a:gd name="connsiteY7" fmla="*/ 2955401 h 3060340"/>
              <a:gd name="connsiteX8" fmla="*/ 3175 w 4359460"/>
              <a:gd name="connsiteY8" fmla="*/ 1843385 h 3060340"/>
              <a:gd name="connsiteX9" fmla="*/ 149225 w 4359460"/>
              <a:gd name="connsiteY9" fmla="*/ 1538585 h 3060340"/>
              <a:gd name="connsiteX10" fmla="*/ 0 w 4359460"/>
              <a:gd name="connsiteY10" fmla="*/ 1252835 h 3060340"/>
              <a:gd name="connsiteX11" fmla="*/ 3174 w 4359460"/>
              <a:gd name="connsiteY11" fmla="*/ 104939 h 3060340"/>
              <a:gd name="connsiteX0" fmla="*/ 3174 w 4359460"/>
              <a:gd name="connsiteY0" fmla="*/ 104939 h 3060340"/>
              <a:gd name="connsiteX1" fmla="*/ 108113 w 4359460"/>
              <a:gd name="connsiteY1" fmla="*/ 0 h 3060340"/>
              <a:gd name="connsiteX2" fmla="*/ 4254521 w 4359460"/>
              <a:gd name="connsiteY2" fmla="*/ 0 h 3060340"/>
              <a:gd name="connsiteX3" fmla="*/ 4359460 w 4359460"/>
              <a:gd name="connsiteY3" fmla="*/ 104939 h 3060340"/>
              <a:gd name="connsiteX4" fmla="*/ 4359460 w 4359460"/>
              <a:gd name="connsiteY4" fmla="*/ 2955401 h 3060340"/>
              <a:gd name="connsiteX5" fmla="*/ 4254521 w 4359460"/>
              <a:gd name="connsiteY5" fmla="*/ 3060340 h 3060340"/>
              <a:gd name="connsiteX6" fmla="*/ 108113 w 4359460"/>
              <a:gd name="connsiteY6" fmla="*/ 3060340 h 3060340"/>
              <a:gd name="connsiteX7" fmla="*/ 3174 w 4359460"/>
              <a:gd name="connsiteY7" fmla="*/ 2955401 h 3060340"/>
              <a:gd name="connsiteX8" fmla="*/ 3175 w 4359460"/>
              <a:gd name="connsiteY8" fmla="*/ 1843385 h 3060340"/>
              <a:gd name="connsiteX9" fmla="*/ 149225 w 4359460"/>
              <a:gd name="connsiteY9" fmla="*/ 1538585 h 3060340"/>
              <a:gd name="connsiteX10" fmla="*/ 0 w 4359460"/>
              <a:gd name="connsiteY10" fmla="*/ 1252835 h 3060340"/>
              <a:gd name="connsiteX11" fmla="*/ 3174 w 4359460"/>
              <a:gd name="connsiteY11" fmla="*/ 104939 h 3060340"/>
              <a:gd name="connsiteX0" fmla="*/ 3174 w 4359460"/>
              <a:gd name="connsiteY0" fmla="*/ 104939 h 3060340"/>
              <a:gd name="connsiteX1" fmla="*/ 108113 w 4359460"/>
              <a:gd name="connsiteY1" fmla="*/ 0 h 3060340"/>
              <a:gd name="connsiteX2" fmla="*/ 4254521 w 4359460"/>
              <a:gd name="connsiteY2" fmla="*/ 0 h 3060340"/>
              <a:gd name="connsiteX3" fmla="*/ 4359460 w 4359460"/>
              <a:gd name="connsiteY3" fmla="*/ 104939 h 3060340"/>
              <a:gd name="connsiteX4" fmla="*/ 4359460 w 4359460"/>
              <a:gd name="connsiteY4" fmla="*/ 2955401 h 3060340"/>
              <a:gd name="connsiteX5" fmla="*/ 4254521 w 4359460"/>
              <a:gd name="connsiteY5" fmla="*/ 3060340 h 3060340"/>
              <a:gd name="connsiteX6" fmla="*/ 108113 w 4359460"/>
              <a:gd name="connsiteY6" fmla="*/ 3060340 h 3060340"/>
              <a:gd name="connsiteX7" fmla="*/ 3174 w 4359460"/>
              <a:gd name="connsiteY7" fmla="*/ 2955401 h 3060340"/>
              <a:gd name="connsiteX8" fmla="*/ 3175 w 4359460"/>
              <a:gd name="connsiteY8" fmla="*/ 1843385 h 3060340"/>
              <a:gd name="connsiteX9" fmla="*/ 149225 w 4359460"/>
              <a:gd name="connsiteY9" fmla="*/ 1538585 h 3060340"/>
              <a:gd name="connsiteX10" fmla="*/ 0 w 4359460"/>
              <a:gd name="connsiteY10" fmla="*/ 1252835 h 3060340"/>
              <a:gd name="connsiteX11" fmla="*/ 3174 w 4359460"/>
              <a:gd name="connsiteY11" fmla="*/ 104939 h 3060340"/>
              <a:gd name="connsiteX0" fmla="*/ 3174 w 4359460"/>
              <a:gd name="connsiteY0" fmla="*/ 104939 h 3060340"/>
              <a:gd name="connsiteX1" fmla="*/ 108113 w 4359460"/>
              <a:gd name="connsiteY1" fmla="*/ 0 h 3060340"/>
              <a:gd name="connsiteX2" fmla="*/ 4254521 w 4359460"/>
              <a:gd name="connsiteY2" fmla="*/ 0 h 3060340"/>
              <a:gd name="connsiteX3" fmla="*/ 4359460 w 4359460"/>
              <a:gd name="connsiteY3" fmla="*/ 104939 h 3060340"/>
              <a:gd name="connsiteX4" fmla="*/ 4359460 w 4359460"/>
              <a:gd name="connsiteY4" fmla="*/ 2955401 h 3060340"/>
              <a:gd name="connsiteX5" fmla="*/ 4254521 w 4359460"/>
              <a:gd name="connsiteY5" fmla="*/ 3060340 h 3060340"/>
              <a:gd name="connsiteX6" fmla="*/ 108113 w 4359460"/>
              <a:gd name="connsiteY6" fmla="*/ 3060340 h 3060340"/>
              <a:gd name="connsiteX7" fmla="*/ 3174 w 4359460"/>
              <a:gd name="connsiteY7" fmla="*/ 2955401 h 3060340"/>
              <a:gd name="connsiteX8" fmla="*/ 3175 w 4359460"/>
              <a:gd name="connsiteY8" fmla="*/ 1843385 h 3060340"/>
              <a:gd name="connsiteX9" fmla="*/ 149225 w 4359460"/>
              <a:gd name="connsiteY9" fmla="*/ 1538585 h 3060340"/>
              <a:gd name="connsiteX10" fmla="*/ 0 w 4359460"/>
              <a:gd name="connsiteY10" fmla="*/ 1252835 h 3060340"/>
              <a:gd name="connsiteX11" fmla="*/ 3174 w 4359460"/>
              <a:gd name="connsiteY11" fmla="*/ 104939 h 3060340"/>
              <a:gd name="connsiteX0" fmla="*/ 3174 w 4359460"/>
              <a:gd name="connsiteY0" fmla="*/ 104939 h 3060340"/>
              <a:gd name="connsiteX1" fmla="*/ 108113 w 4359460"/>
              <a:gd name="connsiteY1" fmla="*/ 0 h 3060340"/>
              <a:gd name="connsiteX2" fmla="*/ 4254521 w 4359460"/>
              <a:gd name="connsiteY2" fmla="*/ 0 h 3060340"/>
              <a:gd name="connsiteX3" fmla="*/ 4359460 w 4359460"/>
              <a:gd name="connsiteY3" fmla="*/ 104939 h 3060340"/>
              <a:gd name="connsiteX4" fmla="*/ 4359460 w 4359460"/>
              <a:gd name="connsiteY4" fmla="*/ 2955401 h 3060340"/>
              <a:gd name="connsiteX5" fmla="*/ 4254521 w 4359460"/>
              <a:gd name="connsiteY5" fmla="*/ 3060340 h 3060340"/>
              <a:gd name="connsiteX6" fmla="*/ 108113 w 4359460"/>
              <a:gd name="connsiteY6" fmla="*/ 3060340 h 3060340"/>
              <a:gd name="connsiteX7" fmla="*/ 3174 w 4359460"/>
              <a:gd name="connsiteY7" fmla="*/ 2955401 h 3060340"/>
              <a:gd name="connsiteX8" fmla="*/ 3175 w 4359460"/>
              <a:gd name="connsiteY8" fmla="*/ 1843385 h 3060340"/>
              <a:gd name="connsiteX9" fmla="*/ 149225 w 4359460"/>
              <a:gd name="connsiteY9" fmla="*/ 1538585 h 3060340"/>
              <a:gd name="connsiteX10" fmla="*/ 0 w 4359460"/>
              <a:gd name="connsiteY10" fmla="*/ 1252835 h 3060340"/>
              <a:gd name="connsiteX11" fmla="*/ 3174 w 4359460"/>
              <a:gd name="connsiteY11" fmla="*/ 104939 h 3060340"/>
              <a:gd name="connsiteX0" fmla="*/ 3174 w 4359460"/>
              <a:gd name="connsiteY0" fmla="*/ 104939 h 3060340"/>
              <a:gd name="connsiteX1" fmla="*/ 108113 w 4359460"/>
              <a:gd name="connsiteY1" fmla="*/ 0 h 3060340"/>
              <a:gd name="connsiteX2" fmla="*/ 4254521 w 4359460"/>
              <a:gd name="connsiteY2" fmla="*/ 0 h 3060340"/>
              <a:gd name="connsiteX3" fmla="*/ 4359460 w 4359460"/>
              <a:gd name="connsiteY3" fmla="*/ 104939 h 3060340"/>
              <a:gd name="connsiteX4" fmla="*/ 4359460 w 4359460"/>
              <a:gd name="connsiteY4" fmla="*/ 2955401 h 3060340"/>
              <a:gd name="connsiteX5" fmla="*/ 4254521 w 4359460"/>
              <a:gd name="connsiteY5" fmla="*/ 3060340 h 3060340"/>
              <a:gd name="connsiteX6" fmla="*/ 108113 w 4359460"/>
              <a:gd name="connsiteY6" fmla="*/ 3060340 h 3060340"/>
              <a:gd name="connsiteX7" fmla="*/ 3174 w 4359460"/>
              <a:gd name="connsiteY7" fmla="*/ 2955401 h 3060340"/>
              <a:gd name="connsiteX8" fmla="*/ 3175 w 4359460"/>
              <a:gd name="connsiteY8" fmla="*/ 1843385 h 3060340"/>
              <a:gd name="connsiteX9" fmla="*/ 149225 w 4359460"/>
              <a:gd name="connsiteY9" fmla="*/ 1538585 h 3060340"/>
              <a:gd name="connsiteX10" fmla="*/ 0 w 4359460"/>
              <a:gd name="connsiteY10" fmla="*/ 1252835 h 3060340"/>
              <a:gd name="connsiteX11" fmla="*/ 3174 w 4359460"/>
              <a:gd name="connsiteY11" fmla="*/ 104939 h 3060340"/>
              <a:gd name="connsiteX0" fmla="*/ 3174 w 4359460"/>
              <a:gd name="connsiteY0" fmla="*/ 104939 h 3060340"/>
              <a:gd name="connsiteX1" fmla="*/ 108113 w 4359460"/>
              <a:gd name="connsiteY1" fmla="*/ 0 h 3060340"/>
              <a:gd name="connsiteX2" fmla="*/ 4254521 w 4359460"/>
              <a:gd name="connsiteY2" fmla="*/ 0 h 3060340"/>
              <a:gd name="connsiteX3" fmla="*/ 4359460 w 4359460"/>
              <a:gd name="connsiteY3" fmla="*/ 104939 h 3060340"/>
              <a:gd name="connsiteX4" fmla="*/ 4359460 w 4359460"/>
              <a:gd name="connsiteY4" fmla="*/ 2955401 h 3060340"/>
              <a:gd name="connsiteX5" fmla="*/ 4254521 w 4359460"/>
              <a:gd name="connsiteY5" fmla="*/ 3060340 h 3060340"/>
              <a:gd name="connsiteX6" fmla="*/ 108113 w 4359460"/>
              <a:gd name="connsiteY6" fmla="*/ 3060340 h 3060340"/>
              <a:gd name="connsiteX7" fmla="*/ 3174 w 4359460"/>
              <a:gd name="connsiteY7" fmla="*/ 2955401 h 3060340"/>
              <a:gd name="connsiteX8" fmla="*/ 3175 w 4359460"/>
              <a:gd name="connsiteY8" fmla="*/ 1843385 h 3060340"/>
              <a:gd name="connsiteX9" fmla="*/ 149225 w 4359460"/>
              <a:gd name="connsiteY9" fmla="*/ 1538585 h 3060340"/>
              <a:gd name="connsiteX10" fmla="*/ 0 w 4359460"/>
              <a:gd name="connsiteY10" fmla="*/ 1252835 h 3060340"/>
              <a:gd name="connsiteX11" fmla="*/ 3174 w 4359460"/>
              <a:gd name="connsiteY11" fmla="*/ 104939 h 3060340"/>
              <a:gd name="connsiteX0" fmla="*/ 3174 w 4359460"/>
              <a:gd name="connsiteY0" fmla="*/ 104939 h 3060340"/>
              <a:gd name="connsiteX1" fmla="*/ 108113 w 4359460"/>
              <a:gd name="connsiteY1" fmla="*/ 0 h 3060340"/>
              <a:gd name="connsiteX2" fmla="*/ 4254521 w 4359460"/>
              <a:gd name="connsiteY2" fmla="*/ 0 h 3060340"/>
              <a:gd name="connsiteX3" fmla="*/ 4359460 w 4359460"/>
              <a:gd name="connsiteY3" fmla="*/ 104939 h 3060340"/>
              <a:gd name="connsiteX4" fmla="*/ 4359460 w 4359460"/>
              <a:gd name="connsiteY4" fmla="*/ 2955401 h 3060340"/>
              <a:gd name="connsiteX5" fmla="*/ 4254521 w 4359460"/>
              <a:gd name="connsiteY5" fmla="*/ 3060340 h 3060340"/>
              <a:gd name="connsiteX6" fmla="*/ 108113 w 4359460"/>
              <a:gd name="connsiteY6" fmla="*/ 3060340 h 3060340"/>
              <a:gd name="connsiteX7" fmla="*/ 3174 w 4359460"/>
              <a:gd name="connsiteY7" fmla="*/ 2955401 h 3060340"/>
              <a:gd name="connsiteX8" fmla="*/ 3175 w 4359460"/>
              <a:gd name="connsiteY8" fmla="*/ 1843385 h 3060340"/>
              <a:gd name="connsiteX9" fmla="*/ 149225 w 4359460"/>
              <a:gd name="connsiteY9" fmla="*/ 1538585 h 3060340"/>
              <a:gd name="connsiteX10" fmla="*/ 0 w 4359460"/>
              <a:gd name="connsiteY10" fmla="*/ 1252835 h 3060340"/>
              <a:gd name="connsiteX11" fmla="*/ 3174 w 4359460"/>
              <a:gd name="connsiteY11" fmla="*/ 104939 h 306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59460" h="3060340">
                <a:moveTo>
                  <a:pt x="3174" y="104939"/>
                </a:moveTo>
                <a:cubicBezTo>
                  <a:pt x="3174" y="46983"/>
                  <a:pt x="50157" y="0"/>
                  <a:pt x="108113" y="0"/>
                </a:cubicBezTo>
                <a:lnTo>
                  <a:pt x="4254521" y="0"/>
                </a:lnTo>
                <a:cubicBezTo>
                  <a:pt x="4312477" y="0"/>
                  <a:pt x="4359460" y="46983"/>
                  <a:pt x="4359460" y="104939"/>
                </a:cubicBezTo>
                <a:lnTo>
                  <a:pt x="4359460" y="2955401"/>
                </a:lnTo>
                <a:cubicBezTo>
                  <a:pt x="4359460" y="3013357"/>
                  <a:pt x="4312477" y="3060340"/>
                  <a:pt x="4254521" y="3060340"/>
                </a:cubicBezTo>
                <a:lnTo>
                  <a:pt x="108113" y="3060340"/>
                </a:lnTo>
                <a:cubicBezTo>
                  <a:pt x="50157" y="3060340"/>
                  <a:pt x="3174" y="3013357"/>
                  <a:pt x="3174" y="2955401"/>
                </a:cubicBezTo>
                <a:cubicBezTo>
                  <a:pt x="3174" y="2584729"/>
                  <a:pt x="3175" y="2214057"/>
                  <a:pt x="3175" y="1843385"/>
                </a:cubicBezTo>
                <a:cubicBezTo>
                  <a:pt x="2117" y="1680274"/>
                  <a:pt x="149754" y="1630660"/>
                  <a:pt x="149225" y="1538585"/>
                </a:cubicBezTo>
                <a:cubicBezTo>
                  <a:pt x="148696" y="1446510"/>
                  <a:pt x="8467" y="1425101"/>
                  <a:pt x="0" y="1252835"/>
                </a:cubicBezTo>
                <a:lnTo>
                  <a:pt x="3174" y="104939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</p:spPr>
        <p:txBody>
          <a:bodyPr lIns="828000" anchor="ctr" anchorCtr="0"/>
          <a:lstStyle>
            <a:lvl1pPr>
              <a:defRPr sz="4000" cap="all" baseline="0"/>
            </a:lvl1pPr>
          </a:lstStyle>
          <a:p>
            <a:r>
              <a:rPr lang="zh-CN" altLang="en-US" noProof="0"/>
              <a:t>单击此处编辑母版标题样式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987233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and Image 01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zh-CN" altLang="en-US" noProof="0"/>
              <a:t>单击此处编辑母版标题样式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gray">
          <a:xfrm>
            <a:off x="719667" y="1412876"/>
            <a:ext cx="10752667" cy="1692088"/>
          </a:xfrm>
        </p:spPr>
        <p:txBody>
          <a:bodyPr numCol="1" spcCol="360000"/>
          <a:lstStyle>
            <a:lvl2pPr marL="0" indent="0">
              <a:buNone/>
              <a:defRPr/>
            </a:lvl2pPr>
            <a:lvl3pPr marL="176213" indent="-176213">
              <a:buSzPct val="120000"/>
              <a:buFont typeface="Arial" panose="020B0604020202020204" pitchFamily="34" charset="0"/>
              <a:buChar char="•"/>
              <a:defRPr/>
            </a:lvl3pPr>
            <a:lvl4pPr marL="360363" indent="-184150">
              <a:defRPr/>
            </a:lvl4pPr>
            <a:lvl5pPr marL="536575" indent="-176213">
              <a:defRPr/>
            </a:lvl5pPr>
          </a:lstStyle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  <a:endParaRPr lang="en-US" noProof="0" dirty="0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0"/>
          </p:nvPr>
        </p:nvSpPr>
        <p:spPr bwMode="gray">
          <a:xfrm>
            <a:off x="719667" y="3176588"/>
            <a:ext cx="10752667" cy="3060700"/>
          </a:xfrm>
          <a:solidFill>
            <a:schemeClr val="accent3"/>
          </a:solidFill>
        </p:spPr>
        <p:txBody>
          <a:bodyPr vert="horz" lIns="108000" tIns="72000" rIns="0" bIns="0" rtlCol="0">
            <a:noAutofit/>
          </a:bodyPr>
          <a:lstStyle>
            <a:lvl1pPr>
              <a:defRPr lang="de-DE" b="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328807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and Imag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zh-CN" altLang="en-US" noProof="0"/>
              <a:t>单击此处编辑母版标题样式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 bwMode="gray">
          <a:xfrm>
            <a:off x="719667" y="4761148"/>
            <a:ext cx="5183717" cy="14761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  <a:endParaRPr lang="en-US" noProof="0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 bwMode="gray">
          <a:xfrm>
            <a:off x="6288618" y="4761148"/>
            <a:ext cx="5183980" cy="14761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  <a:endParaRPr lang="en-US" noProof="0" dirty="0"/>
          </a:p>
        </p:txBody>
      </p:sp>
      <p:sp>
        <p:nvSpPr>
          <p:cNvPr id="5" name="Bildplatzhalter 5"/>
          <p:cNvSpPr>
            <a:spLocks noGrp="1"/>
          </p:cNvSpPr>
          <p:nvPr>
            <p:ph type="pic" sz="quarter" idx="10"/>
          </p:nvPr>
        </p:nvSpPr>
        <p:spPr bwMode="gray">
          <a:xfrm>
            <a:off x="719667" y="1448780"/>
            <a:ext cx="10752667" cy="3060700"/>
          </a:xfrm>
          <a:solidFill>
            <a:schemeClr val="accent3"/>
          </a:solidFill>
        </p:spPr>
        <p:txBody>
          <a:bodyPr vert="horz" lIns="108000" tIns="72000" rIns="0" bIns="0" rtlCol="0">
            <a:noAutofit/>
          </a:bodyPr>
          <a:lstStyle>
            <a:lvl1pPr>
              <a:defRPr lang="de-DE" b="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319517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and Imag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zh-CN" altLang="en-US" noProof="0"/>
              <a:t>单击此处编辑母版标题样式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 bwMode="gray">
          <a:xfrm>
            <a:off x="719667" y="1412876"/>
            <a:ext cx="5183717" cy="48244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  <a:endParaRPr lang="en-US" noProof="0" dirty="0"/>
          </a:p>
        </p:txBody>
      </p:sp>
      <p:sp>
        <p:nvSpPr>
          <p:cNvPr id="5" name="Bildplatzhalter 5"/>
          <p:cNvSpPr>
            <a:spLocks noGrp="1"/>
          </p:cNvSpPr>
          <p:nvPr>
            <p:ph type="pic" sz="quarter" idx="10"/>
          </p:nvPr>
        </p:nvSpPr>
        <p:spPr bwMode="gray">
          <a:xfrm>
            <a:off x="6288617" y="1448780"/>
            <a:ext cx="5183980" cy="2556284"/>
          </a:xfrm>
          <a:solidFill>
            <a:schemeClr val="accent3"/>
          </a:solidFill>
        </p:spPr>
        <p:txBody>
          <a:bodyPr vert="horz" lIns="108000" tIns="72000" rIns="0" bIns="0" rtlCol="0">
            <a:noAutofit/>
          </a:bodyPr>
          <a:lstStyle>
            <a:lvl1pPr>
              <a:defRPr lang="de-DE" b="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31872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Text in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zh-CN" altLang="en-US" noProof="0"/>
              <a:t>单击此处编辑母版标题样式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gray"/>
        <p:txBody>
          <a:bodyPr numCol="2" spcCol="360000"/>
          <a:lstStyle>
            <a:lvl2pPr marL="0" indent="0">
              <a:buNone/>
              <a:defRPr/>
            </a:lvl2pPr>
            <a:lvl3pPr marL="176213" indent="-176213">
              <a:buSzPct val="120000"/>
              <a:buFont typeface="Arial" panose="020B0604020202020204" pitchFamily="34" charset="0"/>
              <a:buChar char="•"/>
              <a:defRPr/>
            </a:lvl3pPr>
            <a:lvl4pPr marL="360363" indent="-184150">
              <a:defRPr/>
            </a:lvl4pPr>
            <a:lvl5pPr marL="536575" indent="-176213">
              <a:defRPr/>
            </a:lvl5pPr>
          </a:lstStyle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6580346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and Image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zh-CN" altLang="en-US" noProof="0"/>
              <a:t>单击此处编辑母版标题样式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 bwMode="gray">
          <a:xfrm>
            <a:off x="719667" y="4113547"/>
            <a:ext cx="5184312" cy="2123741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  <a:endParaRPr lang="en-US" noProof="0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 bwMode="gray">
          <a:xfrm>
            <a:off x="6287445" y="4113547"/>
            <a:ext cx="5185152" cy="2123741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  <a:endParaRPr lang="en-US" noProof="0" dirty="0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0"/>
          </p:nvPr>
        </p:nvSpPr>
        <p:spPr bwMode="gray">
          <a:xfrm>
            <a:off x="6288021" y="1449251"/>
            <a:ext cx="5184576" cy="2376016"/>
          </a:xfrm>
          <a:solidFill>
            <a:schemeClr val="accent3"/>
          </a:solidFill>
        </p:spPr>
        <p:txBody>
          <a:bodyPr vert="horz" lIns="108000" tIns="72000" rIns="0" bIns="0" rtlCol="0">
            <a:noAutofit/>
          </a:bodyPr>
          <a:lstStyle>
            <a:lvl1pPr>
              <a:defRPr lang="de-DE" b="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7" name="Bildplatzhalter 5"/>
          <p:cNvSpPr>
            <a:spLocks noGrp="1"/>
          </p:cNvSpPr>
          <p:nvPr>
            <p:ph type="pic" sz="quarter" idx="11"/>
          </p:nvPr>
        </p:nvSpPr>
        <p:spPr bwMode="gray">
          <a:xfrm>
            <a:off x="719667" y="1448780"/>
            <a:ext cx="5184003" cy="2376016"/>
          </a:xfrm>
          <a:solidFill>
            <a:schemeClr val="accent3"/>
          </a:solidFill>
        </p:spPr>
        <p:txBody>
          <a:bodyPr vert="horz" lIns="108000" tIns="72000" rIns="0" bIns="0" rtlCol="0">
            <a:noAutofit/>
          </a:bodyPr>
          <a:lstStyle>
            <a:lvl1pPr>
              <a:defRPr lang="de-DE" b="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9860727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and Image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zh-CN" altLang="en-US" noProof="0"/>
              <a:t>单击此处编辑母版标题样式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 bwMode="gray">
          <a:xfrm>
            <a:off x="719667" y="3249452"/>
            <a:ext cx="3263835" cy="298783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  <a:endParaRPr lang="en-US" noProof="0" dirty="0"/>
          </a:p>
        </p:txBody>
      </p:sp>
      <p:sp>
        <p:nvSpPr>
          <p:cNvPr id="7" name="Bildplatzhalter 5"/>
          <p:cNvSpPr>
            <a:spLocks noGrp="1"/>
          </p:cNvSpPr>
          <p:nvPr>
            <p:ph type="pic" sz="quarter" idx="11"/>
          </p:nvPr>
        </p:nvSpPr>
        <p:spPr bwMode="gray">
          <a:xfrm>
            <a:off x="719667" y="1448781"/>
            <a:ext cx="3263640" cy="1512887"/>
          </a:xfrm>
          <a:solidFill>
            <a:schemeClr val="accent3"/>
          </a:solidFill>
        </p:spPr>
        <p:txBody>
          <a:bodyPr vert="horz" lIns="108000" tIns="72000" rIns="0" bIns="0" rtlCol="0">
            <a:noAutofit/>
          </a:bodyPr>
          <a:lstStyle>
            <a:lvl1pPr>
              <a:defRPr lang="de-DE" b="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8" name="Inhaltsplatzhalter 2"/>
          <p:cNvSpPr>
            <a:spLocks noGrp="1"/>
          </p:cNvSpPr>
          <p:nvPr>
            <p:ph sz="half" idx="12"/>
          </p:nvPr>
        </p:nvSpPr>
        <p:spPr bwMode="gray">
          <a:xfrm>
            <a:off x="4464083" y="3249452"/>
            <a:ext cx="3263835" cy="298783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  <a:endParaRPr lang="en-US" noProof="0" dirty="0"/>
          </a:p>
        </p:txBody>
      </p:sp>
      <p:sp>
        <p:nvSpPr>
          <p:cNvPr id="9" name="Bildplatzhalter 5"/>
          <p:cNvSpPr>
            <a:spLocks noGrp="1"/>
          </p:cNvSpPr>
          <p:nvPr>
            <p:ph type="pic" sz="quarter" idx="13"/>
          </p:nvPr>
        </p:nvSpPr>
        <p:spPr bwMode="gray">
          <a:xfrm>
            <a:off x="4464083" y="1448781"/>
            <a:ext cx="3263640" cy="1512887"/>
          </a:xfrm>
          <a:solidFill>
            <a:schemeClr val="accent3"/>
          </a:solidFill>
        </p:spPr>
        <p:txBody>
          <a:bodyPr vert="horz" lIns="108000" tIns="72000" rIns="0" bIns="0" rtlCol="0">
            <a:noAutofit/>
          </a:bodyPr>
          <a:lstStyle>
            <a:lvl1pPr>
              <a:defRPr lang="de-DE" b="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10" name="Inhaltsplatzhalter 2"/>
          <p:cNvSpPr>
            <a:spLocks noGrp="1"/>
          </p:cNvSpPr>
          <p:nvPr>
            <p:ph sz="half" idx="14"/>
          </p:nvPr>
        </p:nvSpPr>
        <p:spPr bwMode="gray">
          <a:xfrm>
            <a:off x="8208499" y="3249452"/>
            <a:ext cx="3263835" cy="298783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  <a:endParaRPr lang="en-US" noProof="0" dirty="0"/>
          </a:p>
        </p:txBody>
      </p:sp>
      <p:sp>
        <p:nvSpPr>
          <p:cNvPr id="11" name="Bildplatzhalter 5"/>
          <p:cNvSpPr>
            <a:spLocks noGrp="1"/>
          </p:cNvSpPr>
          <p:nvPr>
            <p:ph type="pic" sz="quarter" idx="15"/>
          </p:nvPr>
        </p:nvSpPr>
        <p:spPr bwMode="gray">
          <a:xfrm>
            <a:off x="8208499" y="1448781"/>
            <a:ext cx="3263640" cy="1512887"/>
          </a:xfrm>
          <a:solidFill>
            <a:schemeClr val="accent3"/>
          </a:solidFill>
        </p:spPr>
        <p:txBody>
          <a:bodyPr vert="horz" lIns="108000" tIns="72000" rIns="0" bIns="0" rtlCol="0">
            <a:noAutofit/>
          </a:bodyPr>
          <a:lstStyle>
            <a:lvl1pPr>
              <a:defRPr lang="de-DE" b="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997361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zh-CN" altLang="en-US" noProof="0"/>
              <a:t>单击此处编辑母版标题样式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 bwMode="gray">
          <a:xfrm>
            <a:off x="719667" y="3933825"/>
            <a:ext cx="3263835" cy="2303463"/>
          </a:xfrm>
        </p:spPr>
        <p:txBody>
          <a:bodyPr/>
          <a:lstStyle>
            <a:lvl1pPr>
              <a:lnSpc>
                <a:spcPct val="100000"/>
              </a:lnSpc>
              <a:defRPr sz="12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defRPr sz="1200"/>
            </a:lvl2pPr>
            <a:lvl3pPr>
              <a:lnSpc>
                <a:spcPct val="100000"/>
              </a:lnSpc>
              <a:defRPr sz="1200"/>
            </a:lvl3pPr>
            <a:lvl4pPr>
              <a:lnSpc>
                <a:spcPct val="100000"/>
              </a:lnSpc>
              <a:defRPr sz="1200"/>
            </a:lvl4pPr>
            <a:lvl5pPr>
              <a:lnSpc>
                <a:spcPct val="100000"/>
              </a:lnSpc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  <a:endParaRPr lang="en-US" noProof="0" dirty="0"/>
          </a:p>
        </p:txBody>
      </p:sp>
      <p:sp>
        <p:nvSpPr>
          <p:cNvPr id="8" name="Inhaltsplatzhalter 2"/>
          <p:cNvSpPr>
            <a:spLocks noGrp="1"/>
          </p:cNvSpPr>
          <p:nvPr>
            <p:ph sz="half" idx="12"/>
          </p:nvPr>
        </p:nvSpPr>
        <p:spPr bwMode="gray">
          <a:xfrm>
            <a:off x="4464083" y="3933825"/>
            <a:ext cx="3263835" cy="2303463"/>
          </a:xfrm>
        </p:spPr>
        <p:txBody>
          <a:bodyPr/>
          <a:lstStyle>
            <a:lvl1pPr>
              <a:lnSpc>
                <a:spcPct val="100000"/>
              </a:lnSpc>
              <a:defRPr sz="12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defRPr sz="1200"/>
            </a:lvl2pPr>
            <a:lvl3pPr>
              <a:lnSpc>
                <a:spcPct val="100000"/>
              </a:lnSpc>
              <a:defRPr sz="1200"/>
            </a:lvl3pPr>
            <a:lvl4pPr>
              <a:lnSpc>
                <a:spcPct val="100000"/>
              </a:lnSpc>
              <a:defRPr sz="1200"/>
            </a:lvl4pPr>
            <a:lvl5pPr>
              <a:lnSpc>
                <a:spcPct val="100000"/>
              </a:lnSpc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  <a:endParaRPr lang="en-US" noProof="0" dirty="0"/>
          </a:p>
        </p:txBody>
      </p:sp>
      <p:sp>
        <p:nvSpPr>
          <p:cNvPr id="10" name="Inhaltsplatzhalter 2"/>
          <p:cNvSpPr>
            <a:spLocks noGrp="1"/>
          </p:cNvSpPr>
          <p:nvPr>
            <p:ph sz="half" idx="14"/>
          </p:nvPr>
        </p:nvSpPr>
        <p:spPr bwMode="gray">
          <a:xfrm>
            <a:off x="8208499" y="3933825"/>
            <a:ext cx="3263835" cy="2303463"/>
          </a:xfrm>
        </p:spPr>
        <p:txBody>
          <a:bodyPr/>
          <a:lstStyle>
            <a:lvl1pPr>
              <a:lnSpc>
                <a:spcPct val="100000"/>
              </a:lnSpc>
              <a:defRPr sz="12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defRPr sz="1200"/>
            </a:lvl2pPr>
            <a:lvl3pPr>
              <a:lnSpc>
                <a:spcPct val="100000"/>
              </a:lnSpc>
              <a:defRPr sz="1200"/>
            </a:lvl3pPr>
            <a:lvl4pPr>
              <a:lnSpc>
                <a:spcPct val="100000"/>
              </a:lnSpc>
              <a:defRPr sz="1200"/>
            </a:lvl4pPr>
            <a:lvl5pPr>
              <a:lnSpc>
                <a:spcPct val="100000"/>
              </a:lnSpc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832754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1999" cy="6858000"/>
          </a:xfrm>
          <a:custGeom>
            <a:avLst/>
            <a:gdLst/>
            <a:ahLst/>
            <a:cxnLst/>
            <a:rect l="l" t="t" r="r" b="b"/>
            <a:pathLst>
              <a:path w="9143999" h="6858000">
                <a:moveTo>
                  <a:pt x="612372" y="1992313"/>
                </a:moveTo>
                <a:cubicBezTo>
                  <a:pt x="612356" y="1992313"/>
                  <a:pt x="539750" y="1992323"/>
                  <a:pt x="539750" y="2080926"/>
                </a:cubicBezTo>
                <a:lnTo>
                  <a:pt x="539750" y="3215658"/>
                </a:lnTo>
                <a:cubicBezTo>
                  <a:pt x="539750" y="3215694"/>
                  <a:pt x="539759" y="3282131"/>
                  <a:pt x="572949" y="3333808"/>
                </a:cubicBezTo>
                <a:lnTo>
                  <a:pt x="670469" y="3476573"/>
                </a:lnTo>
                <a:cubicBezTo>
                  <a:pt x="670490" y="3476602"/>
                  <a:pt x="705733" y="3528278"/>
                  <a:pt x="670469" y="3577492"/>
                </a:cubicBezTo>
                <a:lnTo>
                  <a:pt x="585398" y="3705488"/>
                </a:lnTo>
                <a:cubicBezTo>
                  <a:pt x="585370" y="3705529"/>
                  <a:pt x="539750" y="3771975"/>
                  <a:pt x="539750" y="3860560"/>
                </a:cubicBezTo>
                <a:lnTo>
                  <a:pt x="539750" y="4948524"/>
                </a:lnTo>
                <a:cubicBezTo>
                  <a:pt x="539750" y="4948597"/>
                  <a:pt x="539780" y="5037137"/>
                  <a:pt x="612372" y="5037137"/>
                </a:cubicBezTo>
                <a:lnTo>
                  <a:pt x="4803692" y="5037137"/>
                </a:lnTo>
                <a:cubicBezTo>
                  <a:pt x="4803738" y="5037137"/>
                  <a:pt x="4878388" y="5037111"/>
                  <a:pt x="4878388" y="4948524"/>
                </a:cubicBezTo>
                <a:lnTo>
                  <a:pt x="4878388" y="2080926"/>
                </a:lnTo>
                <a:cubicBezTo>
                  <a:pt x="4878388" y="2080849"/>
                  <a:pt x="4878356" y="1992313"/>
                  <a:pt x="4803692" y="1992313"/>
                </a:cubicBezTo>
                <a:close/>
                <a:moveTo>
                  <a:pt x="0" y="0"/>
                </a:moveTo>
                <a:lnTo>
                  <a:pt x="6178" y="0"/>
                </a:lnTo>
                <a:lnTo>
                  <a:pt x="323528" y="0"/>
                </a:lnTo>
                <a:lnTo>
                  <a:pt x="9143999" y="0"/>
                </a:lnTo>
                <a:lnTo>
                  <a:pt x="9143999" y="6858000"/>
                </a:lnTo>
                <a:lnTo>
                  <a:pt x="323528" y="6858000"/>
                </a:lnTo>
                <a:lnTo>
                  <a:pt x="617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lIns="108000" tIns="72000"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47461" y="2816932"/>
            <a:ext cx="4656517" cy="1404156"/>
          </a:xfrm>
        </p:spPr>
        <p:txBody>
          <a:bodyPr anchor="ctr" anchorCtr="0"/>
          <a:lstStyle>
            <a:lvl1pPr>
              <a:defRPr sz="4000" cap="all" baseline="0"/>
            </a:lvl1pPr>
          </a:lstStyle>
          <a:p>
            <a:r>
              <a:rPr lang="zh-CN" altLang="en-US" noProof="0"/>
              <a:t>单击此处编辑母版标题样式</a:t>
            </a:r>
            <a:endParaRPr lang="en-US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247461" y="4293096"/>
            <a:ext cx="4656517" cy="576064"/>
          </a:xfrm>
        </p:spPr>
        <p:txBody>
          <a:bodyPr/>
          <a:lstStyle>
            <a:lvl1pPr marL="0" indent="0" algn="l">
              <a:buNone/>
              <a:defRPr sz="1600" b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noProof="0"/>
              <a:t>单击此处编辑母版副标题样式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2617227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877" y="162974"/>
            <a:ext cx="11534775" cy="561975"/>
          </a:xfrm>
          <a:prstGeom prst="rect">
            <a:avLst/>
          </a:prstGeom>
        </p:spPr>
        <p:txBody>
          <a:bodyPr/>
          <a:lstStyle>
            <a:lvl1pPr algn="l">
              <a:defRPr sz="22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196753"/>
            <a:ext cx="10972800" cy="4352925"/>
          </a:xfrm>
          <a:prstGeom prst="rect">
            <a:avLst/>
          </a:prstGeom>
        </p:spPr>
        <p:txBody>
          <a:bodyPr/>
          <a:lstStyle>
            <a:lvl1pPr marL="352425" marR="0" indent="-352425" algn="just" defTabSz="914400" rtl="0" eaLnBrk="1" fontAlgn="auto" latinLnBrk="0" hangingPunct="1">
              <a:lnSpc>
                <a:spcPts val="1500"/>
              </a:lnSpc>
              <a:spcBef>
                <a:spcPts val="1200"/>
              </a:spcBef>
              <a:spcAft>
                <a:spcPts val="600"/>
              </a:spcAft>
              <a:buClr>
                <a:srgbClr val="000000"/>
              </a:buClr>
              <a:buSzPct val="100000"/>
              <a:buFontTx/>
              <a:buBlip>
                <a:blip r:embed="rId2"/>
              </a:buBlip>
              <a:tabLst/>
              <a:defRPr sz="1800" b="1"/>
            </a:lvl1pPr>
            <a:lvl2pPr>
              <a:lnSpc>
                <a:spcPts val="1500"/>
              </a:lnSpc>
              <a:spcBef>
                <a:spcPts val="1600"/>
              </a:spcBef>
              <a:spcAft>
                <a:spcPts val="600"/>
              </a:spcAft>
              <a:buClr>
                <a:srgbClr val="C00000"/>
              </a:buClr>
              <a:buSzPct val="80000"/>
              <a:defRPr sz="1800"/>
            </a:lvl2pPr>
            <a:lvl3pPr>
              <a:lnSpc>
                <a:spcPts val="1500"/>
              </a:lnSpc>
              <a:spcBef>
                <a:spcPts val="1600"/>
              </a:spcBef>
              <a:spcAft>
                <a:spcPts val="600"/>
              </a:spcAft>
              <a:buClr>
                <a:srgbClr val="C00000"/>
              </a:buClr>
              <a:buSzPct val="80000"/>
              <a:defRPr sz="1600"/>
            </a:lvl3pPr>
            <a:lvl4pPr>
              <a:lnSpc>
                <a:spcPts val="1500"/>
              </a:lnSpc>
              <a:spcBef>
                <a:spcPts val="1600"/>
              </a:spcBef>
              <a:spcAft>
                <a:spcPts val="600"/>
              </a:spcAft>
              <a:buClr>
                <a:srgbClr val="C00000"/>
              </a:buClr>
              <a:buSzPct val="80000"/>
              <a:defRPr sz="1600"/>
            </a:lvl4pPr>
            <a:lvl5pPr>
              <a:lnSpc>
                <a:spcPts val="1500"/>
              </a:lnSpc>
              <a:spcBef>
                <a:spcPts val="1600"/>
              </a:spcBef>
              <a:spcAft>
                <a:spcPts val="600"/>
              </a:spcAft>
              <a:buClr>
                <a:srgbClr val="C00000"/>
              </a:buClr>
              <a:buSzPct val="80000"/>
              <a:defRPr sz="1600"/>
            </a:lvl5pPr>
          </a:lstStyle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7165666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/>
          <p:cNvSpPr>
            <a:spLocks noGrp="1"/>
          </p:cNvSpPr>
          <p:nvPr>
            <p:ph type="pic" sz="quarter" idx="10"/>
          </p:nvPr>
        </p:nvSpPr>
        <p:spPr bwMode="gray">
          <a:xfrm>
            <a:off x="1" y="0"/>
            <a:ext cx="12191999" cy="6858000"/>
          </a:xfrm>
          <a:prstGeom prst="rect">
            <a:avLst/>
          </a:prstGeom>
          <a:solidFill>
            <a:schemeClr val="accent3"/>
          </a:solidFill>
        </p:spPr>
        <p:txBody>
          <a:bodyPr lIns="108000" tIns="72000"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 bwMode="gray">
          <a:xfrm>
            <a:off x="719667" y="5157192"/>
            <a:ext cx="5808381" cy="25202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noProof="0"/>
              <a:t>单击此处编辑母版副标题样式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 bwMode="gray">
          <a:xfrm>
            <a:off x="8112555" y="6381328"/>
            <a:ext cx="3456053" cy="180020"/>
          </a:xfrm>
        </p:spPr>
        <p:txBody>
          <a:bodyPr anchor="b" anchorCtr="0"/>
          <a:lstStyle>
            <a:lvl1pPr marL="0" indent="0" algn="r">
              <a:buFont typeface="Arial" panose="020B0604020202020204" pitchFamily="34" charset="0"/>
              <a:buNone/>
              <a:defRPr sz="1000" b="1">
                <a:solidFill>
                  <a:schemeClr val="bg1"/>
                </a:solidFill>
              </a:defRPr>
            </a:lvl1pPr>
            <a:lvl2pPr marL="0" indent="0" algn="l">
              <a:buFont typeface="Arial" panose="020B0604020202020204" pitchFamily="34" charset="0"/>
              <a:buNone/>
              <a:defRPr sz="1000" b="1">
                <a:solidFill>
                  <a:schemeClr val="bg1"/>
                </a:solidFill>
              </a:defRPr>
            </a:lvl2pPr>
            <a:lvl3pPr marL="0" indent="0" algn="l">
              <a:buFont typeface="Arial" panose="020B0604020202020204" pitchFamily="34" charset="0"/>
              <a:buNone/>
              <a:defRPr sz="1000" b="1">
                <a:solidFill>
                  <a:schemeClr val="bg1"/>
                </a:solidFill>
              </a:defRPr>
            </a:lvl3pPr>
            <a:lvl4pPr marL="0" indent="0" algn="l">
              <a:buFont typeface="Arial" panose="020B0604020202020204" pitchFamily="34" charset="0"/>
              <a:buNone/>
              <a:defRPr sz="1000" b="1">
                <a:solidFill>
                  <a:schemeClr val="bg1"/>
                </a:solidFill>
              </a:defRPr>
            </a:lvl4pPr>
            <a:lvl5pPr marL="0" indent="0" algn="l">
              <a:buFont typeface="Arial" panose="020B0604020202020204" pitchFamily="34" charset="0"/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noProof="0"/>
              <a:t>单击此处编辑母版文本样式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 bwMode="gray">
          <a:xfrm>
            <a:off x="715435" y="1988840"/>
            <a:ext cx="5812613" cy="3060340"/>
          </a:xfrm>
          <a:custGeom>
            <a:avLst/>
            <a:gdLst>
              <a:gd name="connsiteX0" fmla="*/ 0 w 4356286"/>
              <a:gd name="connsiteY0" fmla="*/ 104939 h 3060340"/>
              <a:gd name="connsiteX1" fmla="*/ 104939 w 4356286"/>
              <a:gd name="connsiteY1" fmla="*/ 0 h 3060340"/>
              <a:gd name="connsiteX2" fmla="*/ 4251347 w 4356286"/>
              <a:gd name="connsiteY2" fmla="*/ 0 h 3060340"/>
              <a:gd name="connsiteX3" fmla="*/ 4356286 w 4356286"/>
              <a:gd name="connsiteY3" fmla="*/ 104939 h 3060340"/>
              <a:gd name="connsiteX4" fmla="*/ 4356286 w 4356286"/>
              <a:gd name="connsiteY4" fmla="*/ 2955401 h 3060340"/>
              <a:gd name="connsiteX5" fmla="*/ 4251347 w 4356286"/>
              <a:gd name="connsiteY5" fmla="*/ 3060340 h 3060340"/>
              <a:gd name="connsiteX6" fmla="*/ 104939 w 4356286"/>
              <a:gd name="connsiteY6" fmla="*/ 3060340 h 3060340"/>
              <a:gd name="connsiteX7" fmla="*/ 0 w 4356286"/>
              <a:gd name="connsiteY7" fmla="*/ 2955401 h 3060340"/>
              <a:gd name="connsiteX8" fmla="*/ 0 w 4356286"/>
              <a:gd name="connsiteY8" fmla="*/ 104939 h 3060340"/>
              <a:gd name="connsiteX0" fmla="*/ 3175 w 4359461"/>
              <a:gd name="connsiteY0" fmla="*/ 104939 h 3060340"/>
              <a:gd name="connsiteX1" fmla="*/ 108114 w 4359461"/>
              <a:gd name="connsiteY1" fmla="*/ 0 h 3060340"/>
              <a:gd name="connsiteX2" fmla="*/ 4254522 w 4359461"/>
              <a:gd name="connsiteY2" fmla="*/ 0 h 3060340"/>
              <a:gd name="connsiteX3" fmla="*/ 4359461 w 4359461"/>
              <a:gd name="connsiteY3" fmla="*/ 104939 h 3060340"/>
              <a:gd name="connsiteX4" fmla="*/ 4359461 w 4359461"/>
              <a:gd name="connsiteY4" fmla="*/ 2955401 h 3060340"/>
              <a:gd name="connsiteX5" fmla="*/ 4254522 w 4359461"/>
              <a:gd name="connsiteY5" fmla="*/ 3060340 h 3060340"/>
              <a:gd name="connsiteX6" fmla="*/ 108114 w 4359461"/>
              <a:gd name="connsiteY6" fmla="*/ 3060340 h 3060340"/>
              <a:gd name="connsiteX7" fmla="*/ 3175 w 4359461"/>
              <a:gd name="connsiteY7" fmla="*/ 2955401 h 3060340"/>
              <a:gd name="connsiteX8" fmla="*/ 0 w 4359461"/>
              <a:gd name="connsiteY8" fmla="*/ 1516360 h 3060340"/>
              <a:gd name="connsiteX9" fmla="*/ 3175 w 4359461"/>
              <a:gd name="connsiteY9" fmla="*/ 104939 h 3060340"/>
              <a:gd name="connsiteX0" fmla="*/ 8783 w 4365069"/>
              <a:gd name="connsiteY0" fmla="*/ 104939 h 3060340"/>
              <a:gd name="connsiteX1" fmla="*/ 113722 w 4365069"/>
              <a:gd name="connsiteY1" fmla="*/ 0 h 3060340"/>
              <a:gd name="connsiteX2" fmla="*/ 4260130 w 4365069"/>
              <a:gd name="connsiteY2" fmla="*/ 0 h 3060340"/>
              <a:gd name="connsiteX3" fmla="*/ 4365069 w 4365069"/>
              <a:gd name="connsiteY3" fmla="*/ 104939 h 3060340"/>
              <a:gd name="connsiteX4" fmla="*/ 4365069 w 4365069"/>
              <a:gd name="connsiteY4" fmla="*/ 2955401 h 3060340"/>
              <a:gd name="connsiteX5" fmla="*/ 4260130 w 4365069"/>
              <a:gd name="connsiteY5" fmla="*/ 3060340 h 3060340"/>
              <a:gd name="connsiteX6" fmla="*/ 113722 w 4365069"/>
              <a:gd name="connsiteY6" fmla="*/ 3060340 h 3060340"/>
              <a:gd name="connsiteX7" fmla="*/ 8783 w 4365069"/>
              <a:gd name="connsiteY7" fmla="*/ 2955401 h 3060340"/>
              <a:gd name="connsiteX8" fmla="*/ 5608 w 4365069"/>
              <a:gd name="connsiteY8" fmla="*/ 1516360 h 3060340"/>
              <a:gd name="connsiteX9" fmla="*/ 5609 w 4365069"/>
              <a:gd name="connsiteY9" fmla="*/ 1252835 h 3060340"/>
              <a:gd name="connsiteX10" fmla="*/ 8783 w 4365069"/>
              <a:gd name="connsiteY10" fmla="*/ 104939 h 3060340"/>
              <a:gd name="connsiteX0" fmla="*/ 8783 w 4365069"/>
              <a:gd name="connsiteY0" fmla="*/ 104939 h 3060340"/>
              <a:gd name="connsiteX1" fmla="*/ 113722 w 4365069"/>
              <a:gd name="connsiteY1" fmla="*/ 0 h 3060340"/>
              <a:gd name="connsiteX2" fmla="*/ 4260130 w 4365069"/>
              <a:gd name="connsiteY2" fmla="*/ 0 h 3060340"/>
              <a:gd name="connsiteX3" fmla="*/ 4365069 w 4365069"/>
              <a:gd name="connsiteY3" fmla="*/ 104939 h 3060340"/>
              <a:gd name="connsiteX4" fmla="*/ 4365069 w 4365069"/>
              <a:gd name="connsiteY4" fmla="*/ 2955401 h 3060340"/>
              <a:gd name="connsiteX5" fmla="*/ 4260130 w 4365069"/>
              <a:gd name="connsiteY5" fmla="*/ 3060340 h 3060340"/>
              <a:gd name="connsiteX6" fmla="*/ 113722 w 4365069"/>
              <a:gd name="connsiteY6" fmla="*/ 3060340 h 3060340"/>
              <a:gd name="connsiteX7" fmla="*/ 8783 w 4365069"/>
              <a:gd name="connsiteY7" fmla="*/ 2955401 h 3060340"/>
              <a:gd name="connsiteX8" fmla="*/ 8784 w 4365069"/>
              <a:gd name="connsiteY8" fmla="*/ 1843385 h 3060340"/>
              <a:gd name="connsiteX9" fmla="*/ 5608 w 4365069"/>
              <a:gd name="connsiteY9" fmla="*/ 1516360 h 3060340"/>
              <a:gd name="connsiteX10" fmla="*/ 5609 w 4365069"/>
              <a:gd name="connsiteY10" fmla="*/ 1252835 h 3060340"/>
              <a:gd name="connsiteX11" fmla="*/ 8783 w 4365069"/>
              <a:gd name="connsiteY11" fmla="*/ 104939 h 3060340"/>
              <a:gd name="connsiteX0" fmla="*/ 8783 w 4365069"/>
              <a:gd name="connsiteY0" fmla="*/ 104939 h 3060340"/>
              <a:gd name="connsiteX1" fmla="*/ 113722 w 4365069"/>
              <a:gd name="connsiteY1" fmla="*/ 0 h 3060340"/>
              <a:gd name="connsiteX2" fmla="*/ 4260130 w 4365069"/>
              <a:gd name="connsiteY2" fmla="*/ 0 h 3060340"/>
              <a:gd name="connsiteX3" fmla="*/ 4365069 w 4365069"/>
              <a:gd name="connsiteY3" fmla="*/ 104939 h 3060340"/>
              <a:gd name="connsiteX4" fmla="*/ 4365069 w 4365069"/>
              <a:gd name="connsiteY4" fmla="*/ 2955401 h 3060340"/>
              <a:gd name="connsiteX5" fmla="*/ 4260130 w 4365069"/>
              <a:gd name="connsiteY5" fmla="*/ 3060340 h 3060340"/>
              <a:gd name="connsiteX6" fmla="*/ 113722 w 4365069"/>
              <a:gd name="connsiteY6" fmla="*/ 3060340 h 3060340"/>
              <a:gd name="connsiteX7" fmla="*/ 8783 w 4365069"/>
              <a:gd name="connsiteY7" fmla="*/ 2955401 h 3060340"/>
              <a:gd name="connsiteX8" fmla="*/ 8784 w 4365069"/>
              <a:gd name="connsiteY8" fmla="*/ 1843385 h 3060340"/>
              <a:gd name="connsiteX9" fmla="*/ 154834 w 4365069"/>
              <a:gd name="connsiteY9" fmla="*/ 1560810 h 3060340"/>
              <a:gd name="connsiteX10" fmla="*/ 5608 w 4365069"/>
              <a:gd name="connsiteY10" fmla="*/ 1516360 h 3060340"/>
              <a:gd name="connsiteX11" fmla="*/ 5609 w 4365069"/>
              <a:gd name="connsiteY11" fmla="*/ 1252835 h 3060340"/>
              <a:gd name="connsiteX12" fmla="*/ 8783 w 4365069"/>
              <a:gd name="connsiteY12" fmla="*/ 104939 h 3060340"/>
              <a:gd name="connsiteX0" fmla="*/ 8783 w 4365069"/>
              <a:gd name="connsiteY0" fmla="*/ 104939 h 3060340"/>
              <a:gd name="connsiteX1" fmla="*/ 113722 w 4365069"/>
              <a:gd name="connsiteY1" fmla="*/ 0 h 3060340"/>
              <a:gd name="connsiteX2" fmla="*/ 4260130 w 4365069"/>
              <a:gd name="connsiteY2" fmla="*/ 0 h 3060340"/>
              <a:gd name="connsiteX3" fmla="*/ 4365069 w 4365069"/>
              <a:gd name="connsiteY3" fmla="*/ 104939 h 3060340"/>
              <a:gd name="connsiteX4" fmla="*/ 4365069 w 4365069"/>
              <a:gd name="connsiteY4" fmla="*/ 2955401 h 3060340"/>
              <a:gd name="connsiteX5" fmla="*/ 4260130 w 4365069"/>
              <a:gd name="connsiteY5" fmla="*/ 3060340 h 3060340"/>
              <a:gd name="connsiteX6" fmla="*/ 113722 w 4365069"/>
              <a:gd name="connsiteY6" fmla="*/ 3060340 h 3060340"/>
              <a:gd name="connsiteX7" fmla="*/ 8783 w 4365069"/>
              <a:gd name="connsiteY7" fmla="*/ 2955401 h 3060340"/>
              <a:gd name="connsiteX8" fmla="*/ 8784 w 4365069"/>
              <a:gd name="connsiteY8" fmla="*/ 1843385 h 3060340"/>
              <a:gd name="connsiteX9" fmla="*/ 154834 w 4365069"/>
              <a:gd name="connsiteY9" fmla="*/ 1560810 h 3060340"/>
              <a:gd name="connsiteX10" fmla="*/ 5609 w 4365069"/>
              <a:gd name="connsiteY10" fmla="*/ 1252835 h 3060340"/>
              <a:gd name="connsiteX11" fmla="*/ 8783 w 4365069"/>
              <a:gd name="connsiteY11" fmla="*/ 104939 h 3060340"/>
              <a:gd name="connsiteX0" fmla="*/ 8783 w 4365069"/>
              <a:gd name="connsiteY0" fmla="*/ 104939 h 3060340"/>
              <a:gd name="connsiteX1" fmla="*/ 113722 w 4365069"/>
              <a:gd name="connsiteY1" fmla="*/ 0 h 3060340"/>
              <a:gd name="connsiteX2" fmla="*/ 4260130 w 4365069"/>
              <a:gd name="connsiteY2" fmla="*/ 0 h 3060340"/>
              <a:gd name="connsiteX3" fmla="*/ 4365069 w 4365069"/>
              <a:gd name="connsiteY3" fmla="*/ 104939 h 3060340"/>
              <a:gd name="connsiteX4" fmla="*/ 4365069 w 4365069"/>
              <a:gd name="connsiteY4" fmla="*/ 2955401 h 3060340"/>
              <a:gd name="connsiteX5" fmla="*/ 4260130 w 4365069"/>
              <a:gd name="connsiteY5" fmla="*/ 3060340 h 3060340"/>
              <a:gd name="connsiteX6" fmla="*/ 113722 w 4365069"/>
              <a:gd name="connsiteY6" fmla="*/ 3060340 h 3060340"/>
              <a:gd name="connsiteX7" fmla="*/ 8783 w 4365069"/>
              <a:gd name="connsiteY7" fmla="*/ 2955401 h 3060340"/>
              <a:gd name="connsiteX8" fmla="*/ 8784 w 4365069"/>
              <a:gd name="connsiteY8" fmla="*/ 1843385 h 3060340"/>
              <a:gd name="connsiteX9" fmla="*/ 319934 w 4365069"/>
              <a:gd name="connsiteY9" fmla="*/ 1541760 h 3060340"/>
              <a:gd name="connsiteX10" fmla="*/ 5609 w 4365069"/>
              <a:gd name="connsiteY10" fmla="*/ 1252835 h 3060340"/>
              <a:gd name="connsiteX11" fmla="*/ 8783 w 4365069"/>
              <a:gd name="connsiteY11" fmla="*/ 104939 h 3060340"/>
              <a:gd name="connsiteX0" fmla="*/ 8783 w 4365069"/>
              <a:gd name="connsiteY0" fmla="*/ 104939 h 3060340"/>
              <a:gd name="connsiteX1" fmla="*/ 113722 w 4365069"/>
              <a:gd name="connsiteY1" fmla="*/ 0 h 3060340"/>
              <a:gd name="connsiteX2" fmla="*/ 4260130 w 4365069"/>
              <a:gd name="connsiteY2" fmla="*/ 0 h 3060340"/>
              <a:gd name="connsiteX3" fmla="*/ 4365069 w 4365069"/>
              <a:gd name="connsiteY3" fmla="*/ 104939 h 3060340"/>
              <a:gd name="connsiteX4" fmla="*/ 4365069 w 4365069"/>
              <a:gd name="connsiteY4" fmla="*/ 2955401 h 3060340"/>
              <a:gd name="connsiteX5" fmla="*/ 4260130 w 4365069"/>
              <a:gd name="connsiteY5" fmla="*/ 3060340 h 3060340"/>
              <a:gd name="connsiteX6" fmla="*/ 113722 w 4365069"/>
              <a:gd name="connsiteY6" fmla="*/ 3060340 h 3060340"/>
              <a:gd name="connsiteX7" fmla="*/ 8783 w 4365069"/>
              <a:gd name="connsiteY7" fmla="*/ 2955401 h 3060340"/>
              <a:gd name="connsiteX8" fmla="*/ 8784 w 4365069"/>
              <a:gd name="connsiteY8" fmla="*/ 1843385 h 3060340"/>
              <a:gd name="connsiteX9" fmla="*/ 164359 w 4365069"/>
              <a:gd name="connsiteY9" fmla="*/ 1535410 h 3060340"/>
              <a:gd name="connsiteX10" fmla="*/ 5609 w 4365069"/>
              <a:gd name="connsiteY10" fmla="*/ 1252835 h 3060340"/>
              <a:gd name="connsiteX11" fmla="*/ 8783 w 4365069"/>
              <a:gd name="connsiteY11" fmla="*/ 104939 h 3060340"/>
              <a:gd name="connsiteX0" fmla="*/ 8783 w 4365069"/>
              <a:gd name="connsiteY0" fmla="*/ 104939 h 3060340"/>
              <a:gd name="connsiteX1" fmla="*/ 113722 w 4365069"/>
              <a:gd name="connsiteY1" fmla="*/ 0 h 3060340"/>
              <a:gd name="connsiteX2" fmla="*/ 4260130 w 4365069"/>
              <a:gd name="connsiteY2" fmla="*/ 0 h 3060340"/>
              <a:gd name="connsiteX3" fmla="*/ 4365069 w 4365069"/>
              <a:gd name="connsiteY3" fmla="*/ 104939 h 3060340"/>
              <a:gd name="connsiteX4" fmla="*/ 4365069 w 4365069"/>
              <a:gd name="connsiteY4" fmla="*/ 2955401 h 3060340"/>
              <a:gd name="connsiteX5" fmla="*/ 4260130 w 4365069"/>
              <a:gd name="connsiteY5" fmla="*/ 3060340 h 3060340"/>
              <a:gd name="connsiteX6" fmla="*/ 113722 w 4365069"/>
              <a:gd name="connsiteY6" fmla="*/ 3060340 h 3060340"/>
              <a:gd name="connsiteX7" fmla="*/ 8783 w 4365069"/>
              <a:gd name="connsiteY7" fmla="*/ 2955401 h 3060340"/>
              <a:gd name="connsiteX8" fmla="*/ 8784 w 4365069"/>
              <a:gd name="connsiteY8" fmla="*/ 1843385 h 3060340"/>
              <a:gd name="connsiteX9" fmla="*/ 164359 w 4365069"/>
              <a:gd name="connsiteY9" fmla="*/ 1535410 h 3060340"/>
              <a:gd name="connsiteX10" fmla="*/ 5609 w 4365069"/>
              <a:gd name="connsiteY10" fmla="*/ 1252835 h 3060340"/>
              <a:gd name="connsiteX11" fmla="*/ 8783 w 4365069"/>
              <a:gd name="connsiteY11" fmla="*/ 104939 h 3060340"/>
              <a:gd name="connsiteX0" fmla="*/ 8783 w 4365069"/>
              <a:gd name="connsiteY0" fmla="*/ 104939 h 3060340"/>
              <a:gd name="connsiteX1" fmla="*/ 113722 w 4365069"/>
              <a:gd name="connsiteY1" fmla="*/ 0 h 3060340"/>
              <a:gd name="connsiteX2" fmla="*/ 4260130 w 4365069"/>
              <a:gd name="connsiteY2" fmla="*/ 0 h 3060340"/>
              <a:gd name="connsiteX3" fmla="*/ 4365069 w 4365069"/>
              <a:gd name="connsiteY3" fmla="*/ 104939 h 3060340"/>
              <a:gd name="connsiteX4" fmla="*/ 4365069 w 4365069"/>
              <a:gd name="connsiteY4" fmla="*/ 2955401 h 3060340"/>
              <a:gd name="connsiteX5" fmla="*/ 4260130 w 4365069"/>
              <a:gd name="connsiteY5" fmla="*/ 3060340 h 3060340"/>
              <a:gd name="connsiteX6" fmla="*/ 113722 w 4365069"/>
              <a:gd name="connsiteY6" fmla="*/ 3060340 h 3060340"/>
              <a:gd name="connsiteX7" fmla="*/ 8783 w 4365069"/>
              <a:gd name="connsiteY7" fmla="*/ 2955401 h 3060340"/>
              <a:gd name="connsiteX8" fmla="*/ 8784 w 4365069"/>
              <a:gd name="connsiteY8" fmla="*/ 1843385 h 3060340"/>
              <a:gd name="connsiteX9" fmla="*/ 164359 w 4365069"/>
              <a:gd name="connsiteY9" fmla="*/ 1535410 h 3060340"/>
              <a:gd name="connsiteX10" fmla="*/ 5609 w 4365069"/>
              <a:gd name="connsiteY10" fmla="*/ 1252835 h 3060340"/>
              <a:gd name="connsiteX11" fmla="*/ 8783 w 4365069"/>
              <a:gd name="connsiteY11" fmla="*/ 104939 h 3060340"/>
              <a:gd name="connsiteX0" fmla="*/ 8783 w 4365069"/>
              <a:gd name="connsiteY0" fmla="*/ 104939 h 3060340"/>
              <a:gd name="connsiteX1" fmla="*/ 113722 w 4365069"/>
              <a:gd name="connsiteY1" fmla="*/ 0 h 3060340"/>
              <a:gd name="connsiteX2" fmla="*/ 4260130 w 4365069"/>
              <a:gd name="connsiteY2" fmla="*/ 0 h 3060340"/>
              <a:gd name="connsiteX3" fmla="*/ 4365069 w 4365069"/>
              <a:gd name="connsiteY3" fmla="*/ 104939 h 3060340"/>
              <a:gd name="connsiteX4" fmla="*/ 4365069 w 4365069"/>
              <a:gd name="connsiteY4" fmla="*/ 2955401 h 3060340"/>
              <a:gd name="connsiteX5" fmla="*/ 4260130 w 4365069"/>
              <a:gd name="connsiteY5" fmla="*/ 3060340 h 3060340"/>
              <a:gd name="connsiteX6" fmla="*/ 113722 w 4365069"/>
              <a:gd name="connsiteY6" fmla="*/ 3060340 h 3060340"/>
              <a:gd name="connsiteX7" fmla="*/ 8783 w 4365069"/>
              <a:gd name="connsiteY7" fmla="*/ 2955401 h 3060340"/>
              <a:gd name="connsiteX8" fmla="*/ 8784 w 4365069"/>
              <a:gd name="connsiteY8" fmla="*/ 1843385 h 3060340"/>
              <a:gd name="connsiteX9" fmla="*/ 164359 w 4365069"/>
              <a:gd name="connsiteY9" fmla="*/ 1535410 h 3060340"/>
              <a:gd name="connsiteX10" fmla="*/ 5609 w 4365069"/>
              <a:gd name="connsiteY10" fmla="*/ 1252835 h 3060340"/>
              <a:gd name="connsiteX11" fmla="*/ 8783 w 4365069"/>
              <a:gd name="connsiteY11" fmla="*/ 104939 h 3060340"/>
              <a:gd name="connsiteX0" fmla="*/ 8783 w 4365069"/>
              <a:gd name="connsiteY0" fmla="*/ 104939 h 3060340"/>
              <a:gd name="connsiteX1" fmla="*/ 113722 w 4365069"/>
              <a:gd name="connsiteY1" fmla="*/ 0 h 3060340"/>
              <a:gd name="connsiteX2" fmla="*/ 4260130 w 4365069"/>
              <a:gd name="connsiteY2" fmla="*/ 0 h 3060340"/>
              <a:gd name="connsiteX3" fmla="*/ 4365069 w 4365069"/>
              <a:gd name="connsiteY3" fmla="*/ 104939 h 3060340"/>
              <a:gd name="connsiteX4" fmla="*/ 4365069 w 4365069"/>
              <a:gd name="connsiteY4" fmla="*/ 2955401 h 3060340"/>
              <a:gd name="connsiteX5" fmla="*/ 4260130 w 4365069"/>
              <a:gd name="connsiteY5" fmla="*/ 3060340 h 3060340"/>
              <a:gd name="connsiteX6" fmla="*/ 113722 w 4365069"/>
              <a:gd name="connsiteY6" fmla="*/ 3060340 h 3060340"/>
              <a:gd name="connsiteX7" fmla="*/ 8783 w 4365069"/>
              <a:gd name="connsiteY7" fmla="*/ 2955401 h 3060340"/>
              <a:gd name="connsiteX8" fmla="*/ 8784 w 4365069"/>
              <a:gd name="connsiteY8" fmla="*/ 1843385 h 3060340"/>
              <a:gd name="connsiteX9" fmla="*/ 164359 w 4365069"/>
              <a:gd name="connsiteY9" fmla="*/ 1535410 h 3060340"/>
              <a:gd name="connsiteX10" fmla="*/ 5609 w 4365069"/>
              <a:gd name="connsiteY10" fmla="*/ 1252835 h 3060340"/>
              <a:gd name="connsiteX11" fmla="*/ 8783 w 4365069"/>
              <a:gd name="connsiteY11" fmla="*/ 104939 h 3060340"/>
              <a:gd name="connsiteX0" fmla="*/ 8783 w 4365069"/>
              <a:gd name="connsiteY0" fmla="*/ 104939 h 3060340"/>
              <a:gd name="connsiteX1" fmla="*/ 113722 w 4365069"/>
              <a:gd name="connsiteY1" fmla="*/ 0 h 3060340"/>
              <a:gd name="connsiteX2" fmla="*/ 4260130 w 4365069"/>
              <a:gd name="connsiteY2" fmla="*/ 0 h 3060340"/>
              <a:gd name="connsiteX3" fmla="*/ 4365069 w 4365069"/>
              <a:gd name="connsiteY3" fmla="*/ 104939 h 3060340"/>
              <a:gd name="connsiteX4" fmla="*/ 4365069 w 4365069"/>
              <a:gd name="connsiteY4" fmla="*/ 2955401 h 3060340"/>
              <a:gd name="connsiteX5" fmla="*/ 4260130 w 4365069"/>
              <a:gd name="connsiteY5" fmla="*/ 3060340 h 3060340"/>
              <a:gd name="connsiteX6" fmla="*/ 113722 w 4365069"/>
              <a:gd name="connsiteY6" fmla="*/ 3060340 h 3060340"/>
              <a:gd name="connsiteX7" fmla="*/ 8783 w 4365069"/>
              <a:gd name="connsiteY7" fmla="*/ 2955401 h 3060340"/>
              <a:gd name="connsiteX8" fmla="*/ 8784 w 4365069"/>
              <a:gd name="connsiteY8" fmla="*/ 1843385 h 3060340"/>
              <a:gd name="connsiteX9" fmla="*/ 164359 w 4365069"/>
              <a:gd name="connsiteY9" fmla="*/ 1535410 h 3060340"/>
              <a:gd name="connsiteX10" fmla="*/ 5609 w 4365069"/>
              <a:gd name="connsiteY10" fmla="*/ 1252835 h 3060340"/>
              <a:gd name="connsiteX11" fmla="*/ 8783 w 4365069"/>
              <a:gd name="connsiteY11" fmla="*/ 104939 h 3060340"/>
              <a:gd name="connsiteX0" fmla="*/ 8783 w 4365069"/>
              <a:gd name="connsiteY0" fmla="*/ 104939 h 3060340"/>
              <a:gd name="connsiteX1" fmla="*/ 113722 w 4365069"/>
              <a:gd name="connsiteY1" fmla="*/ 0 h 3060340"/>
              <a:gd name="connsiteX2" fmla="*/ 4260130 w 4365069"/>
              <a:gd name="connsiteY2" fmla="*/ 0 h 3060340"/>
              <a:gd name="connsiteX3" fmla="*/ 4365069 w 4365069"/>
              <a:gd name="connsiteY3" fmla="*/ 104939 h 3060340"/>
              <a:gd name="connsiteX4" fmla="*/ 4365069 w 4365069"/>
              <a:gd name="connsiteY4" fmla="*/ 2955401 h 3060340"/>
              <a:gd name="connsiteX5" fmla="*/ 4260130 w 4365069"/>
              <a:gd name="connsiteY5" fmla="*/ 3060340 h 3060340"/>
              <a:gd name="connsiteX6" fmla="*/ 113722 w 4365069"/>
              <a:gd name="connsiteY6" fmla="*/ 3060340 h 3060340"/>
              <a:gd name="connsiteX7" fmla="*/ 8783 w 4365069"/>
              <a:gd name="connsiteY7" fmla="*/ 2955401 h 3060340"/>
              <a:gd name="connsiteX8" fmla="*/ 8784 w 4365069"/>
              <a:gd name="connsiteY8" fmla="*/ 1843385 h 3060340"/>
              <a:gd name="connsiteX9" fmla="*/ 164359 w 4365069"/>
              <a:gd name="connsiteY9" fmla="*/ 1535410 h 3060340"/>
              <a:gd name="connsiteX10" fmla="*/ 5609 w 4365069"/>
              <a:gd name="connsiteY10" fmla="*/ 1252835 h 3060340"/>
              <a:gd name="connsiteX11" fmla="*/ 8783 w 4365069"/>
              <a:gd name="connsiteY11" fmla="*/ 104939 h 3060340"/>
              <a:gd name="connsiteX0" fmla="*/ 9665 w 4365951"/>
              <a:gd name="connsiteY0" fmla="*/ 104939 h 3060340"/>
              <a:gd name="connsiteX1" fmla="*/ 114604 w 4365951"/>
              <a:gd name="connsiteY1" fmla="*/ 0 h 3060340"/>
              <a:gd name="connsiteX2" fmla="*/ 4261012 w 4365951"/>
              <a:gd name="connsiteY2" fmla="*/ 0 h 3060340"/>
              <a:gd name="connsiteX3" fmla="*/ 4365951 w 4365951"/>
              <a:gd name="connsiteY3" fmla="*/ 104939 h 3060340"/>
              <a:gd name="connsiteX4" fmla="*/ 4365951 w 4365951"/>
              <a:gd name="connsiteY4" fmla="*/ 2955401 h 3060340"/>
              <a:gd name="connsiteX5" fmla="*/ 4261012 w 4365951"/>
              <a:gd name="connsiteY5" fmla="*/ 3060340 h 3060340"/>
              <a:gd name="connsiteX6" fmla="*/ 114604 w 4365951"/>
              <a:gd name="connsiteY6" fmla="*/ 3060340 h 3060340"/>
              <a:gd name="connsiteX7" fmla="*/ 9665 w 4365951"/>
              <a:gd name="connsiteY7" fmla="*/ 2955401 h 3060340"/>
              <a:gd name="connsiteX8" fmla="*/ 9666 w 4365951"/>
              <a:gd name="connsiteY8" fmla="*/ 1843385 h 3060340"/>
              <a:gd name="connsiteX9" fmla="*/ 165241 w 4365951"/>
              <a:gd name="connsiteY9" fmla="*/ 1535410 h 3060340"/>
              <a:gd name="connsiteX10" fmla="*/ 6491 w 4365951"/>
              <a:gd name="connsiteY10" fmla="*/ 1252835 h 3060340"/>
              <a:gd name="connsiteX11" fmla="*/ 9665 w 4365951"/>
              <a:gd name="connsiteY11" fmla="*/ 104939 h 3060340"/>
              <a:gd name="connsiteX0" fmla="*/ 9665 w 4365951"/>
              <a:gd name="connsiteY0" fmla="*/ 104939 h 3060340"/>
              <a:gd name="connsiteX1" fmla="*/ 114604 w 4365951"/>
              <a:gd name="connsiteY1" fmla="*/ 0 h 3060340"/>
              <a:gd name="connsiteX2" fmla="*/ 4261012 w 4365951"/>
              <a:gd name="connsiteY2" fmla="*/ 0 h 3060340"/>
              <a:gd name="connsiteX3" fmla="*/ 4365951 w 4365951"/>
              <a:gd name="connsiteY3" fmla="*/ 104939 h 3060340"/>
              <a:gd name="connsiteX4" fmla="*/ 4365951 w 4365951"/>
              <a:gd name="connsiteY4" fmla="*/ 2955401 h 3060340"/>
              <a:gd name="connsiteX5" fmla="*/ 4261012 w 4365951"/>
              <a:gd name="connsiteY5" fmla="*/ 3060340 h 3060340"/>
              <a:gd name="connsiteX6" fmla="*/ 114604 w 4365951"/>
              <a:gd name="connsiteY6" fmla="*/ 3060340 h 3060340"/>
              <a:gd name="connsiteX7" fmla="*/ 9665 w 4365951"/>
              <a:gd name="connsiteY7" fmla="*/ 2955401 h 3060340"/>
              <a:gd name="connsiteX8" fmla="*/ 9666 w 4365951"/>
              <a:gd name="connsiteY8" fmla="*/ 1843385 h 3060340"/>
              <a:gd name="connsiteX9" fmla="*/ 165241 w 4365951"/>
              <a:gd name="connsiteY9" fmla="*/ 1535410 h 3060340"/>
              <a:gd name="connsiteX10" fmla="*/ 6491 w 4365951"/>
              <a:gd name="connsiteY10" fmla="*/ 1252835 h 3060340"/>
              <a:gd name="connsiteX11" fmla="*/ 9665 w 4365951"/>
              <a:gd name="connsiteY11" fmla="*/ 104939 h 3060340"/>
              <a:gd name="connsiteX0" fmla="*/ 17817 w 4374103"/>
              <a:gd name="connsiteY0" fmla="*/ 104939 h 3060340"/>
              <a:gd name="connsiteX1" fmla="*/ 122756 w 4374103"/>
              <a:gd name="connsiteY1" fmla="*/ 0 h 3060340"/>
              <a:gd name="connsiteX2" fmla="*/ 4269164 w 4374103"/>
              <a:gd name="connsiteY2" fmla="*/ 0 h 3060340"/>
              <a:gd name="connsiteX3" fmla="*/ 4374103 w 4374103"/>
              <a:gd name="connsiteY3" fmla="*/ 104939 h 3060340"/>
              <a:gd name="connsiteX4" fmla="*/ 4374103 w 4374103"/>
              <a:gd name="connsiteY4" fmla="*/ 2955401 h 3060340"/>
              <a:gd name="connsiteX5" fmla="*/ 4269164 w 4374103"/>
              <a:gd name="connsiteY5" fmla="*/ 3060340 h 3060340"/>
              <a:gd name="connsiteX6" fmla="*/ 122756 w 4374103"/>
              <a:gd name="connsiteY6" fmla="*/ 3060340 h 3060340"/>
              <a:gd name="connsiteX7" fmla="*/ 17817 w 4374103"/>
              <a:gd name="connsiteY7" fmla="*/ 2955401 h 3060340"/>
              <a:gd name="connsiteX8" fmla="*/ 17818 w 4374103"/>
              <a:gd name="connsiteY8" fmla="*/ 1843385 h 3060340"/>
              <a:gd name="connsiteX9" fmla="*/ 163868 w 4374103"/>
              <a:gd name="connsiteY9" fmla="*/ 1551285 h 3060340"/>
              <a:gd name="connsiteX10" fmla="*/ 14643 w 4374103"/>
              <a:gd name="connsiteY10" fmla="*/ 1252835 h 3060340"/>
              <a:gd name="connsiteX11" fmla="*/ 17817 w 4374103"/>
              <a:gd name="connsiteY11" fmla="*/ 104939 h 3060340"/>
              <a:gd name="connsiteX0" fmla="*/ 17817 w 4374103"/>
              <a:gd name="connsiteY0" fmla="*/ 104939 h 3060340"/>
              <a:gd name="connsiteX1" fmla="*/ 122756 w 4374103"/>
              <a:gd name="connsiteY1" fmla="*/ 0 h 3060340"/>
              <a:gd name="connsiteX2" fmla="*/ 4269164 w 4374103"/>
              <a:gd name="connsiteY2" fmla="*/ 0 h 3060340"/>
              <a:gd name="connsiteX3" fmla="*/ 4374103 w 4374103"/>
              <a:gd name="connsiteY3" fmla="*/ 104939 h 3060340"/>
              <a:gd name="connsiteX4" fmla="*/ 4374103 w 4374103"/>
              <a:gd name="connsiteY4" fmla="*/ 2955401 h 3060340"/>
              <a:gd name="connsiteX5" fmla="*/ 4269164 w 4374103"/>
              <a:gd name="connsiteY5" fmla="*/ 3060340 h 3060340"/>
              <a:gd name="connsiteX6" fmla="*/ 122756 w 4374103"/>
              <a:gd name="connsiteY6" fmla="*/ 3060340 h 3060340"/>
              <a:gd name="connsiteX7" fmla="*/ 17817 w 4374103"/>
              <a:gd name="connsiteY7" fmla="*/ 2955401 h 3060340"/>
              <a:gd name="connsiteX8" fmla="*/ 17818 w 4374103"/>
              <a:gd name="connsiteY8" fmla="*/ 1843385 h 3060340"/>
              <a:gd name="connsiteX9" fmla="*/ 163868 w 4374103"/>
              <a:gd name="connsiteY9" fmla="*/ 1551285 h 3060340"/>
              <a:gd name="connsiteX10" fmla="*/ 14643 w 4374103"/>
              <a:gd name="connsiteY10" fmla="*/ 1252835 h 3060340"/>
              <a:gd name="connsiteX11" fmla="*/ 17817 w 4374103"/>
              <a:gd name="connsiteY11" fmla="*/ 104939 h 3060340"/>
              <a:gd name="connsiteX0" fmla="*/ 17817 w 4374103"/>
              <a:gd name="connsiteY0" fmla="*/ 104939 h 3060340"/>
              <a:gd name="connsiteX1" fmla="*/ 122756 w 4374103"/>
              <a:gd name="connsiteY1" fmla="*/ 0 h 3060340"/>
              <a:gd name="connsiteX2" fmla="*/ 4269164 w 4374103"/>
              <a:gd name="connsiteY2" fmla="*/ 0 h 3060340"/>
              <a:gd name="connsiteX3" fmla="*/ 4374103 w 4374103"/>
              <a:gd name="connsiteY3" fmla="*/ 104939 h 3060340"/>
              <a:gd name="connsiteX4" fmla="*/ 4374103 w 4374103"/>
              <a:gd name="connsiteY4" fmla="*/ 2955401 h 3060340"/>
              <a:gd name="connsiteX5" fmla="*/ 4269164 w 4374103"/>
              <a:gd name="connsiteY5" fmla="*/ 3060340 h 3060340"/>
              <a:gd name="connsiteX6" fmla="*/ 122756 w 4374103"/>
              <a:gd name="connsiteY6" fmla="*/ 3060340 h 3060340"/>
              <a:gd name="connsiteX7" fmla="*/ 17817 w 4374103"/>
              <a:gd name="connsiteY7" fmla="*/ 2955401 h 3060340"/>
              <a:gd name="connsiteX8" fmla="*/ 17818 w 4374103"/>
              <a:gd name="connsiteY8" fmla="*/ 1843385 h 3060340"/>
              <a:gd name="connsiteX9" fmla="*/ 163868 w 4374103"/>
              <a:gd name="connsiteY9" fmla="*/ 1551285 h 3060340"/>
              <a:gd name="connsiteX10" fmla="*/ 14643 w 4374103"/>
              <a:gd name="connsiteY10" fmla="*/ 1252835 h 3060340"/>
              <a:gd name="connsiteX11" fmla="*/ 17817 w 4374103"/>
              <a:gd name="connsiteY11" fmla="*/ 104939 h 3060340"/>
              <a:gd name="connsiteX0" fmla="*/ 17817 w 4374103"/>
              <a:gd name="connsiteY0" fmla="*/ 104939 h 3060340"/>
              <a:gd name="connsiteX1" fmla="*/ 122756 w 4374103"/>
              <a:gd name="connsiteY1" fmla="*/ 0 h 3060340"/>
              <a:gd name="connsiteX2" fmla="*/ 4269164 w 4374103"/>
              <a:gd name="connsiteY2" fmla="*/ 0 h 3060340"/>
              <a:gd name="connsiteX3" fmla="*/ 4374103 w 4374103"/>
              <a:gd name="connsiteY3" fmla="*/ 104939 h 3060340"/>
              <a:gd name="connsiteX4" fmla="*/ 4374103 w 4374103"/>
              <a:gd name="connsiteY4" fmla="*/ 2955401 h 3060340"/>
              <a:gd name="connsiteX5" fmla="*/ 4269164 w 4374103"/>
              <a:gd name="connsiteY5" fmla="*/ 3060340 h 3060340"/>
              <a:gd name="connsiteX6" fmla="*/ 122756 w 4374103"/>
              <a:gd name="connsiteY6" fmla="*/ 3060340 h 3060340"/>
              <a:gd name="connsiteX7" fmla="*/ 17817 w 4374103"/>
              <a:gd name="connsiteY7" fmla="*/ 2955401 h 3060340"/>
              <a:gd name="connsiteX8" fmla="*/ 17818 w 4374103"/>
              <a:gd name="connsiteY8" fmla="*/ 1843385 h 3060340"/>
              <a:gd name="connsiteX9" fmla="*/ 163868 w 4374103"/>
              <a:gd name="connsiteY9" fmla="*/ 1551285 h 3060340"/>
              <a:gd name="connsiteX10" fmla="*/ 14643 w 4374103"/>
              <a:gd name="connsiteY10" fmla="*/ 1252835 h 3060340"/>
              <a:gd name="connsiteX11" fmla="*/ 17817 w 4374103"/>
              <a:gd name="connsiteY11" fmla="*/ 104939 h 3060340"/>
              <a:gd name="connsiteX0" fmla="*/ 17817 w 4374103"/>
              <a:gd name="connsiteY0" fmla="*/ 104939 h 3060340"/>
              <a:gd name="connsiteX1" fmla="*/ 122756 w 4374103"/>
              <a:gd name="connsiteY1" fmla="*/ 0 h 3060340"/>
              <a:gd name="connsiteX2" fmla="*/ 4269164 w 4374103"/>
              <a:gd name="connsiteY2" fmla="*/ 0 h 3060340"/>
              <a:gd name="connsiteX3" fmla="*/ 4374103 w 4374103"/>
              <a:gd name="connsiteY3" fmla="*/ 104939 h 3060340"/>
              <a:gd name="connsiteX4" fmla="*/ 4374103 w 4374103"/>
              <a:gd name="connsiteY4" fmla="*/ 2955401 h 3060340"/>
              <a:gd name="connsiteX5" fmla="*/ 4269164 w 4374103"/>
              <a:gd name="connsiteY5" fmla="*/ 3060340 h 3060340"/>
              <a:gd name="connsiteX6" fmla="*/ 122756 w 4374103"/>
              <a:gd name="connsiteY6" fmla="*/ 3060340 h 3060340"/>
              <a:gd name="connsiteX7" fmla="*/ 17817 w 4374103"/>
              <a:gd name="connsiteY7" fmla="*/ 2955401 h 3060340"/>
              <a:gd name="connsiteX8" fmla="*/ 17818 w 4374103"/>
              <a:gd name="connsiteY8" fmla="*/ 1843385 h 3060340"/>
              <a:gd name="connsiteX9" fmla="*/ 163868 w 4374103"/>
              <a:gd name="connsiteY9" fmla="*/ 1551285 h 3060340"/>
              <a:gd name="connsiteX10" fmla="*/ 14643 w 4374103"/>
              <a:gd name="connsiteY10" fmla="*/ 1252835 h 3060340"/>
              <a:gd name="connsiteX11" fmla="*/ 17817 w 4374103"/>
              <a:gd name="connsiteY11" fmla="*/ 104939 h 3060340"/>
              <a:gd name="connsiteX0" fmla="*/ 17817 w 4374103"/>
              <a:gd name="connsiteY0" fmla="*/ 104939 h 3060340"/>
              <a:gd name="connsiteX1" fmla="*/ 122756 w 4374103"/>
              <a:gd name="connsiteY1" fmla="*/ 0 h 3060340"/>
              <a:gd name="connsiteX2" fmla="*/ 4269164 w 4374103"/>
              <a:gd name="connsiteY2" fmla="*/ 0 h 3060340"/>
              <a:gd name="connsiteX3" fmla="*/ 4374103 w 4374103"/>
              <a:gd name="connsiteY3" fmla="*/ 104939 h 3060340"/>
              <a:gd name="connsiteX4" fmla="*/ 4374103 w 4374103"/>
              <a:gd name="connsiteY4" fmla="*/ 2955401 h 3060340"/>
              <a:gd name="connsiteX5" fmla="*/ 4269164 w 4374103"/>
              <a:gd name="connsiteY5" fmla="*/ 3060340 h 3060340"/>
              <a:gd name="connsiteX6" fmla="*/ 122756 w 4374103"/>
              <a:gd name="connsiteY6" fmla="*/ 3060340 h 3060340"/>
              <a:gd name="connsiteX7" fmla="*/ 17817 w 4374103"/>
              <a:gd name="connsiteY7" fmla="*/ 2955401 h 3060340"/>
              <a:gd name="connsiteX8" fmla="*/ 17818 w 4374103"/>
              <a:gd name="connsiteY8" fmla="*/ 1843385 h 3060340"/>
              <a:gd name="connsiteX9" fmla="*/ 163868 w 4374103"/>
              <a:gd name="connsiteY9" fmla="*/ 1551285 h 3060340"/>
              <a:gd name="connsiteX10" fmla="*/ 14643 w 4374103"/>
              <a:gd name="connsiteY10" fmla="*/ 1252835 h 3060340"/>
              <a:gd name="connsiteX11" fmla="*/ 17817 w 4374103"/>
              <a:gd name="connsiteY11" fmla="*/ 104939 h 3060340"/>
              <a:gd name="connsiteX0" fmla="*/ 17817 w 4374103"/>
              <a:gd name="connsiteY0" fmla="*/ 104939 h 3060340"/>
              <a:gd name="connsiteX1" fmla="*/ 122756 w 4374103"/>
              <a:gd name="connsiteY1" fmla="*/ 0 h 3060340"/>
              <a:gd name="connsiteX2" fmla="*/ 4269164 w 4374103"/>
              <a:gd name="connsiteY2" fmla="*/ 0 h 3060340"/>
              <a:gd name="connsiteX3" fmla="*/ 4374103 w 4374103"/>
              <a:gd name="connsiteY3" fmla="*/ 104939 h 3060340"/>
              <a:gd name="connsiteX4" fmla="*/ 4374103 w 4374103"/>
              <a:gd name="connsiteY4" fmla="*/ 2955401 h 3060340"/>
              <a:gd name="connsiteX5" fmla="*/ 4269164 w 4374103"/>
              <a:gd name="connsiteY5" fmla="*/ 3060340 h 3060340"/>
              <a:gd name="connsiteX6" fmla="*/ 122756 w 4374103"/>
              <a:gd name="connsiteY6" fmla="*/ 3060340 h 3060340"/>
              <a:gd name="connsiteX7" fmla="*/ 17817 w 4374103"/>
              <a:gd name="connsiteY7" fmla="*/ 2955401 h 3060340"/>
              <a:gd name="connsiteX8" fmla="*/ 17818 w 4374103"/>
              <a:gd name="connsiteY8" fmla="*/ 1843385 h 3060340"/>
              <a:gd name="connsiteX9" fmla="*/ 163868 w 4374103"/>
              <a:gd name="connsiteY9" fmla="*/ 1551285 h 3060340"/>
              <a:gd name="connsiteX10" fmla="*/ 14643 w 4374103"/>
              <a:gd name="connsiteY10" fmla="*/ 1252835 h 3060340"/>
              <a:gd name="connsiteX11" fmla="*/ 17817 w 4374103"/>
              <a:gd name="connsiteY11" fmla="*/ 104939 h 3060340"/>
              <a:gd name="connsiteX0" fmla="*/ 24626 w 4380912"/>
              <a:gd name="connsiteY0" fmla="*/ 104939 h 3060340"/>
              <a:gd name="connsiteX1" fmla="*/ 129565 w 4380912"/>
              <a:gd name="connsiteY1" fmla="*/ 0 h 3060340"/>
              <a:gd name="connsiteX2" fmla="*/ 4275973 w 4380912"/>
              <a:gd name="connsiteY2" fmla="*/ 0 h 3060340"/>
              <a:gd name="connsiteX3" fmla="*/ 4380912 w 4380912"/>
              <a:gd name="connsiteY3" fmla="*/ 104939 h 3060340"/>
              <a:gd name="connsiteX4" fmla="*/ 4380912 w 4380912"/>
              <a:gd name="connsiteY4" fmla="*/ 2955401 h 3060340"/>
              <a:gd name="connsiteX5" fmla="*/ 4275973 w 4380912"/>
              <a:gd name="connsiteY5" fmla="*/ 3060340 h 3060340"/>
              <a:gd name="connsiteX6" fmla="*/ 129565 w 4380912"/>
              <a:gd name="connsiteY6" fmla="*/ 3060340 h 3060340"/>
              <a:gd name="connsiteX7" fmla="*/ 24626 w 4380912"/>
              <a:gd name="connsiteY7" fmla="*/ 2955401 h 3060340"/>
              <a:gd name="connsiteX8" fmla="*/ 24627 w 4380912"/>
              <a:gd name="connsiteY8" fmla="*/ 1843385 h 3060340"/>
              <a:gd name="connsiteX9" fmla="*/ 265927 w 4380912"/>
              <a:gd name="connsiteY9" fmla="*/ 1551285 h 3060340"/>
              <a:gd name="connsiteX10" fmla="*/ 21452 w 4380912"/>
              <a:gd name="connsiteY10" fmla="*/ 1252835 h 3060340"/>
              <a:gd name="connsiteX11" fmla="*/ 24626 w 4380912"/>
              <a:gd name="connsiteY11" fmla="*/ 104939 h 3060340"/>
              <a:gd name="connsiteX0" fmla="*/ 17818 w 4374104"/>
              <a:gd name="connsiteY0" fmla="*/ 104939 h 3060340"/>
              <a:gd name="connsiteX1" fmla="*/ 122757 w 4374104"/>
              <a:gd name="connsiteY1" fmla="*/ 0 h 3060340"/>
              <a:gd name="connsiteX2" fmla="*/ 4269165 w 4374104"/>
              <a:gd name="connsiteY2" fmla="*/ 0 h 3060340"/>
              <a:gd name="connsiteX3" fmla="*/ 4374104 w 4374104"/>
              <a:gd name="connsiteY3" fmla="*/ 104939 h 3060340"/>
              <a:gd name="connsiteX4" fmla="*/ 4374104 w 4374104"/>
              <a:gd name="connsiteY4" fmla="*/ 2955401 h 3060340"/>
              <a:gd name="connsiteX5" fmla="*/ 4269165 w 4374104"/>
              <a:gd name="connsiteY5" fmla="*/ 3060340 h 3060340"/>
              <a:gd name="connsiteX6" fmla="*/ 122757 w 4374104"/>
              <a:gd name="connsiteY6" fmla="*/ 3060340 h 3060340"/>
              <a:gd name="connsiteX7" fmla="*/ 17818 w 4374104"/>
              <a:gd name="connsiteY7" fmla="*/ 2955401 h 3060340"/>
              <a:gd name="connsiteX8" fmla="*/ 17819 w 4374104"/>
              <a:gd name="connsiteY8" fmla="*/ 1843385 h 3060340"/>
              <a:gd name="connsiteX9" fmla="*/ 163869 w 4374104"/>
              <a:gd name="connsiteY9" fmla="*/ 1541760 h 3060340"/>
              <a:gd name="connsiteX10" fmla="*/ 14644 w 4374104"/>
              <a:gd name="connsiteY10" fmla="*/ 1252835 h 3060340"/>
              <a:gd name="connsiteX11" fmla="*/ 17818 w 4374104"/>
              <a:gd name="connsiteY11" fmla="*/ 104939 h 3060340"/>
              <a:gd name="connsiteX0" fmla="*/ 15791 w 4372077"/>
              <a:gd name="connsiteY0" fmla="*/ 104939 h 3060340"/>
              <a:gd name="connsiteX1" fmla="*/ 120730 w 4372077"/>
              <a:gd name="connsiteY1" fmla="*/ 0 h 3060340"/>
              <a:gd name="connsiteX2" fmla="*/ 4267138 w 4372077"/>
              <a:gd name="connsiteY2" fmla="*/ 0 h 3060340"/>
              <a:gd name="connsiteX3" fmla="*/ 4372077 w 4372077"/>
              <a:gd name="connsiteY3" fmla="*/ 104939 h 3060340"/>
              <a:gd name="connsiteX4" fmla="*/ 4372077 w 4372077"/>
              <a:gd name="connsiteY4" fmla="*/ 2955401 h 3060340"/>
              <a:gd name="connsiteX5" fmla="*/ 4267138 w 4372077"/>
              <a:gd name="connsiteY5" fmla="*/ 3060340 h 3060340"/>
              <a:gd name="connsiteX6" fmla="*/ 120730 w 4372077"/>
              <a:gd name="connsiteY6" fmla="*/ 3060340 h 3060340"/>
              <a:gd name="connsiteX7" fmla="*/ 15791 w 4372077"/>
              <a:gd name="connsiteY7" fmla="*/ 2955401 h 3060340"/>
              <a:gd name="connsiteX8" fmla="*/ 15792 w 4372077"/>
              <a:gd name="connsiteY8" fmla="*/ 1843385 h 3060340"/>
              <a:gd name="connsiteX9" fmla="*/ 161842 w 4372077"/>
              <a:gd name="connsiteY9" fmla="*/ 1541760 h 3060340"/>
              <a:gd name="connsiteX10" fmla="*/ 12617 w 4372077"/>
              <a:gd name="connsiteY10" fmla="*/ 1252835 h 3060340"/>
              <a:gd name="connsiteX11" fmla="*/ 15791 w 4372077"/>
              <a:gd name="connsiteY11" fmla="*/ 104939 h 3060340"/>
              <a:gd name="connsiteX0" fmla="*/ 3174 w 4359460"/>
              <a:gd name="connsiteY0" fmla="*/ 104939 h 3060340"/>
              <a:gd name="connsiteX1" fmla="*/ 108113 w 4359460"/>
              <a:gd name="connsiteY1" fmla="*/ 0 h 3060340"/>
              <a:gd name="connsiteX2" fmla="*/ 4254521 w 4359460"/>
              <a:gd name="connsiteY2" fmla="*/ 0 h 3060340"/>
              <a:gd name="connsiteX3" fmla="*/ 4359460 w 4359460"/>
              <a:gd name="connsiteY3" fmla="*/ 104939 h 3060340"/>
              <a:gd name="connsiteX4" fmla="*/ 4359460 w 4359460"/>
              <a:gd name="connsiteY4" fmla="*/ 2955401 h 3060340"/>
              <a:gd name="connsiteX5" fmla="*/ 4254521 w 4359460"/>
              <a:gd name="connsiteY5" fmla="*/ 3060340 h 3060340"/>
              <a:gd name="connsiteX6" fmla="*/ 108113 w 4359460"/>
              <a:gd name="connsiteY6" fmla="*/ 3060340 h 3060340"/>
              <a:gd name="connsiteX7" fmla="*/ 3174 w 4359460"/>
              <a:gd name="connsiteY7" fmla="*/ 2955401 h 3060340"/>
              <a:gd name="connsiteX8" fmla="*/ 3175 w 4359460"/>
              <a:gd name="connsiteY8" fmla="*/ 1843385 h 3060340"/>
              <a:gd name="connsiteX9" fmla="*/ 149225 w 4359460"/>
              <a:gd name="connsiteY9" fmla="*/ 1541760 h 3060340"/>
              <a:gd name="connsiteX10" fmla="*/ 0 w 4359460"/>
              <a:gd name="connsiteY10" fmla="*/ 1252835 h 3060340"/>
              <a:gd name="connsiteX11" fmla="*/ 3174 w 4359460"/>
              <a:gd name="connsiteY11" fmla="*/ 104939 h 3060340"/>
              <a:gd name="connsiteX0" fmla="*/ 3174 w 4359460"/>
              <a:gd name="connsiteY0" fmla="*/ 104939 h 3060340"/>
              <a:gd name="connsiteX1" fmla="*/ 108113 w 4359460"/>
              <a:gd name="connsiteY1" fmla="*/ 0 h 3060340"/>
              <a:gd name="connsiteX2" fmla="*/ 4254521 w 4359460"/>
              <a:gd name="connsiteY2" fmla="*/ 0 h 3060340"/>
              <a:gd name="connsiteX3" fmla="*/ 4359460 w 4359460"/>
              <a:gd name="connsiteY3" fmla="*/ 104939 h 3060340"/>
              <a:gd name="connsiteX4" fmla="*/ 4359460 w 4359460"/>
              <a:gd name="connsiteY4" fmla="*/ 2955401 h 3060340"/>
              <a:gd name="connsiteX5" fmla="*/ 4254521 w 4359460"/>
              <a:gd name="connsiteY5" fmla="*/ 3060340 h 3060340"/>
              <a:gd name="connsiteX6" fmla="*/ 108113 w 4359460"/>
              <a:gd name="connsiteY6" fmla="*/ 3060340 h 3060340"/>
              <a:gd name="connsiteX7" fmla="*/ 3174 w 4359460"/>
              <a:gd name="connsiteY7" fmla="*/ 2955401 h 3060340"/>
              <a:gd name="connsiteX8" fmla="*/ 3175 w 4359460"/>
              <a:gd name="connsiteY8" fmla="*/ 1843385 h 3060340"/>
              <a:gd name="connsiteX9" fmla="*/ 149225 w 4359460"/>
              <a:gd name="connsiteY9" fmla="*/ 1541760 h 3060340"/>
              <a:gd name="connsiteX10" fmla="*/ 0 w 4359460"/>
              <a:gd name="connsiteY10" fmla="*/ 1252835 h 3060340"/>
              <a:gd name="connsiteX11" fmla="*/ 3174 w 4359460"/>
              <a:gd name="connsiteY11" fmla="*/ 104939 h 3060340"/>
              <a:gd name="connsiteX0" fmla="*/ 3174 w 4359460"/>
              <a:gd name="connsiteY0" fmla="*/ 104939 h 3060340"/>
              <a:gd name="connsiteX1" fmla="*/ 108113 w 4359460"/>
              <a:gd name="connsiteY1" fmla="*/ 0 h 3060340"/>
              <a:gd name="connsiteX2" fmla="*/ 4254521 w 4359460"/>
              <a:gd name="connsiteY2" fmla="*/ 0 h 3060340"/>
              <a:gd name="connsiteX3" fmla="*/ 4359460 w 4359460"/>
              <a:gd name="connsiteY3" fmla="*/ 104939 h 3060340"/>
              <a:gd name="connsiteX4" fmla="*/ 4359460 w 4359460"/>
              <a:gd name="connsiteY4" fmla="*/ 2955401 h 3060340"/>
              <a:gd name="connsiteX5" fmla="*/ 4254521 w 4359460"/>
              <a:gd name="connsiteY5" fmla="*/ 3060340 h 3060340"/>
              <a:gd name="connsiteX6" fmla="*/ 108113 w 4359460"/>
              <a:gd name="connsiteY6" fmla="*/ 3060340 h 3060340"/>
              <a:gd name="connsiteX7" fmla="*/ 3174 w 4359460"/>
              <a:gd name="connsiteY7" fmla="*/ 2955401 h 3060340"/>
              <a:gd name="connsiteX8" fmla="*/ 3175 w 4359460"/>
              <a:gd name="connsiteY8" fmla="*/ 1843385 h 3060340"/>
              <a:gd name="connsiteX9" fmla="*/ 149225 w 4359460"/>
              <a:gd name="connsiteY9" fmla="*/ 1541760 h 3060340"/>
              <a:gd name="connsiteX10" fmla="*/ 0 w 4359460"/>
              <a:gd name="connsiteY10" fmla="*/ 1252835 h 3060340"/>
              <a:gd name="connsiteX11" fmla="*/ 3174 w 4359460"/>
              <a:gd name="connsiteY11" fmla="*/ 104939 h 3060340"/>
              <a:gd name="connsiteX0" fmla="*/ 3758 w 4360044"/>
              <a:gd name="connsiteY0" fmla="*/ 104939 h 3060340"/>
              <a:gd name="connsiteX1" fmla="*/ 108697 w 4360044"/>
              <a:gd name="connsiteY1" fmla="*/ 0 h 3060340"/>
              <a:gd name="connsiteX2" fmla="*/ 4255105 w 4360044"/>
              <a:gd name="connsiteY2" fmla="*/ 0 h 3060340"/>
              <a:gd name="connsiteX3" fmla="*/ 4360044 w 4360044"/>
              <a:gd name="connsiteY3" fmla="*/ 104939 h 3060340"/>
              <a:gd name="connsiteX4" fmla="*/ 4360044 w 4360044"/>
              <a:gd name="connsiteY4" fmla="*/ 2955401 h 3060340"/>
              <a:gd name="connsiteX5" fmla="*/ 4255105 w 4360044"/>
              <a:gd name="connsiteY5" fmla="*/ 3060340 h 3060340"/>
              <a:gd name="connsiteX6" fmla="*/ 108697 w 4360044"/>
              <a:gd name="connsiteY6" fmla="*/ 3060340 h 3060340"/>
              <a:gd name="connsiteX7" fmla="*/ 3758 w 4360044"/>
              <a:gd name="connsiteY7" fmla="*/ 2955401 h 3060340"/>
              <a:gd name="connsiteX8" fmla="*/ 3759 w 4360044"/>
              <a:gd name="connsiteY8" fmla="*/ 1843385 h 3060340"/>
              <a:gd name="connsiteX9" fmla="*/ 149809 w 4360044"/>
              <a:gd name="connsiteY9" fmla="*/ 1541760 h 3060340"/>
              <a:gd name="connsiteX10" fmla="*/ 584 w 4360044"/>
              <a:gd name="connsiteY10" fmla="*/ 1252835 h 3060340"/>
              <a:gd name="connsiteX11" fmla="*/ 3758 w 4360044"/>
              <a:gd name="connsiteY11" fmla="*/ 104939 h 3060340"/>
              <a:gd name="connsiteX0" fmla="*/ 13437 w 4369723"/>
              <a:gd name="connsiteY0" fmla="*/ 104939 h 3060340"/>
              <a:gd name="connsiteX1" fmla="*/ 118376 w 4369723"/>
              <a:gd name="connsiteY1" fmla="*/ 0 h 3060340"/>
              <a:gd name="connsiteX2" fmla="*/ 4264784 w 4369723"/>
              <a:gd name="connsiteY2" fmla="*/ 0 h 3060340"/>
              <a:gd name="connsiteX3" fmla="*/ 4369723 w 4369723"/>
              <a:gd name="connsiteY3" fmla="*/ 104939 h 3060340"/>
              <a:gd name="connsiteX4" fmla="*/ 4369723 w 4369723"/>
              <a:gd name="connsiteY4" fmla="*/ 2955401 h 3060340"/>
              <a:gd name="connsiteX5" fmla="*/ 4264784 w 4369723"/>
              <a:gd name="connsiteY5" fmla="*/ 3060340 h 3060340"/>
              <a:gd name="connsiteX6" fmla="*/ 118376 w 4369723"/>
              <a:gd name="connsiteY6" fmla="*/ 3060340 h 3060340"/>
              <a:gd name="connsiteX7" fmla="*/ 13437 w 4369723"/>
              <a:gd name="connsiteY7" fmla="*/ 2955401 h 3060340"/>
              <a:gd name="connsiteX8" fmla="*/ 13438 w 4369723"/>
              <a:gd name="connsiteY8" fmla="*/ 1843385 h 3060340"/>
              <a:gd name="connsiteX9" fmla="*/ 159488 w 4369723"/>
              <a:gd name="connsiteY9" fmla="*/ 1538585 h 3060340"/>
              <a:gd name="connsiteX10" fmla="*/ 10263 w 4369723"/>
              <a:gd name="connsiteY10" fmla="*/ 1252835 h 3060340"/>
              <a:gd name="connsiteX11" fmla="*/ 13437 w 4369723"/>
              <a:gd name="connsiteY11" fmla="*/ 104939 h 3060340"/>
              <a:gd name="connsiteX0" fmla="*/ 13437 w 4369723"/>
              <a:gd name="connsiteY0" fmla="*/ 104939 h 3060340"/>
              <a:gd name="connsiteX1" fmla="*/ 118376 w 4369723"/>
              <a:gd name="connsiteY1" fmla="*/ 0 h 3060340"/>
              <a:gd name="connsiteX2" fmla="*/ 4264784 w 4369723"/>
              <a:gd name="connsiteY2" fmla="*/ 0 h 3060340"/>
              <a:gd name="connsiteX3" fmla="*/ 4369723 w 4369723"/>
              <a:gd name="connsiteY3" fmla="*/ 104939 h 3060340"/>
              <a:gd name="connsiteX4" fmla="*/ 4369723 w 4369723"/>
              <a:gd name="connsiteY4" fmla="*/ 2955401 h 3060340"/>
              <a:gd name="connsiteX5" fmla="*/ 4264784 w 4369723"/>
              <a:gd name="connsiteY5" fmla="*/ 3060340 h 3060340"/>
              <a:gd name="connsiteX6" fmla="*/ 118376 w 4369723"/>
              <a:gd name="connsiteY6" fmla="*/ 3060340 h 3060340"/>
              <a:gd name="connsiteX7" fmla="*/ 13437 w 4369723"/>
              <a:gd name="connsiteY7" fmla="*/ 2955401 h 3060340"/>
              <a:gd name="connsiteX8" fmla="*/ 13438 w 4369723"/>
              <a:gd name="connsiteY8" fmla="*/ 1843385 h 3060340"/>
              <a:gd name="connsiteX9" fmla="*/ 159488 w 4369723"/>
              <a:gd name="connsiteY9" fmla="*/ 1538585 h 3060340"/>
              <a:gd name="connsiteX10" fmla="*/ 10263 w 4369723"/>
              <a:gd name="connsiteY10" fmla="*/ 1252835 h 3060340"/>
              <a:gd name="connsiteX11" fmla="*/ 13437 w 4369723"/>
              <a:gd name="connsiteY11" fmla="*/ 104939 h 3060340"/>
              <a:gd name="connsiteX0" fmla="*/ 10818 w 4367104"/>
              <a:gd name="connsiteY0" fmla="*/ 104939 h 3060340"/>
              <a:gd name="connsiteX1" fmla="*/ 115757 w 4367104"/>
              <a:gd name="connsiteY1" fmla="*/ 0 h 3060340"/>
              <a:gd name="connsiteX2" fmla="*/ 4262165 w 4367104"/>
              <a:gd name="connsiteY2" fmla="*/ 0 h 3060340"/>
              <a:gd name="connsiteX3" fmla="*/ 4367104 w 4367104"/>
              <a:gd name="connsiteY3" fmla="*/ 104939 h 3060340"/>
              <a:gd name="connsiteX4" fmla="*/ 4367104 w 4367104"/>
              <a:gd name="connsiteY4" fmla="*/ 2955401 h 3060340"/>
              <a:gd name="connsiteX5" fmla="*/ 4262165 w 4367104"/>
              <a:gd name="connsiteY5" fmla="*/ 3060340 h 3060340"/>
              <a:gd name="connsiteX6" fmla="*/ 115757 w 4367104"/>
              <a:gd name="connsiteY6" fmla="*/ 3060340 h 3060340"/>
              <a:gd name="connsiteX7" fmla="*/ 10818 w 4367104"/>
              <a:gd name="connsiteY7" fmla="*/ 2955401 h 3060340"/>
              <a:gd name="connsiteX8" fmla="*/ 10819 w 4367104"/>
              <a:gd name="connsiteY8" fmla="*/ 1843385 h 3060340"/>
              <a:gd name="connsiteX9" fmla="*/ 156869 w 4367104"/>
              <a:gd name="connsiteY9" fmla="*/ 1538585 h 3060340"/>
              <a:gd name="connsiteX10" fmla="*/ 7644 w 4367104"/>
              <a:gd name="connsiteY10" fmla="*/ 1252835 h 3060340"/>
              <a:gd name="connsiteX11" fmla="*/ 10818 w 4367104"/>
              <a:gd name="connsiteY11" fmla="*/ 104939 h 3060340"/>
              <a:gd name="connsiteX0" fmla="*/ 10818 w 4367104"/>
              <a:gd name="connsiteY0" fmla="*/ 104939 h 3060340"/>
              <a:gd name="connsiteX1" fmla="*/ 115757 w 4367104"/>
              <a:gd name="connsiteY1" fmla="*/ 0 h 3060340"/>
              <a:gd name="connsiteX2" fmla="*/ 4262165 w 4367104"/>
              <a:gd name="connsiteY2" fmla="*/ 0 h 3060340"/>
              <a:gd name="connsiteX3" fmla="*/ 4367104 w 4367104"/>
              <a:gd name="connsiteY3" fmla="*/ 104939 h 3060340"/>
              <a:gd name="connsiteX4" fmla="*/ 4367104 w 4367104"/>
              <a:gd name="connsiteY4" fmla="*/ 2955401 h 3060340"/>
              <a:gd name="connsiteX5" fmla="*/ 4262165 w 4367104"/>
              <a:gd name="connsiteY5" fmla="*/ 3060340 h 3060340"/>
              <a:gd name="connsiteX6" fmla="*/ 115757 w 4367104"/>
              <a:gd name="connsiteY6" fmla="*/ 3060340 h 3060340"/>
              <a:gd name="connsiteX7" fmla="*/ 10818 w 4367104"/>
              <a:gd name="connsiteY7" fmla="*/ 2955401 h 3060340"/>
              <a:gd name="connsiteX8" fmla="*/ 10819 w 4367104"/>
              <a:gd name="connsiteY8" fmla="*/ 1843385 h 3060340"/>
              <a:gd name="connsiteX9" fmla="*/ 156869 w 4367104"/>
              <a:gd name="connsiteY9" fmla="*/ 1538585 h 3060340"/>
              <a:gd name="connsiteX10" fmla="*/ 7644 w 4367104"/>
              <a:gd name="connsiteY10" fmla="*/ 1252835 h 3060340"/>
              <a:gd name="connsiteX11" fmla="*/ 10818 w 4367104"/>
              <a:gd name="connsiteY11" fmla="*/ 104939 h 3060340"/>
              <a:gd name="connsiteX0" fmla="*/ 3174 w 4359460"/>
              <a:gd name="connsiteY0" fmla="*/ 104939 h 3060340"/>
              <a:gd name="connsiteX1" fmla="*/ 108113 w 4359460"/>
              <a:gd name="connsiteY1" fmla="*/ 0 h 3060340"/>
              <a:gd name="connsiteX2" fmla="*/ 4254521 w 4359460"/>
              <a:gd name="connsiteY2" fmla="*/ 0 h 3060340"/>
              <a:gd name="connsiteX3" fmla="*/ 4359460 w 4359460"/>
              <a:gd name="connsiteY3" fmla="*/ 104939 h 3060340"/>
              <a:gd name="connsiteX4" fmla="*/ 4359460 w 4359460"/>
              <a:gd name="connsiteY4" fmla="*/ 2955401 h 3060340"/>
              <a:gd name="connsiteX5" fmla="*/ 4254521 w 4359460"/>
              <a:gd name="connsiteY5" fmla="*/ 3060340 h 3060340"/>
              <a:gd name="connsiteX6" fmla="*/ 108113 w 4359460"/>
              <a:gd name="connsiteY6" fmla="*/ 3060340 h 3060340"/>
              <a:gd name="connsiteX7" fmla="*/ 3174 w 4359460"/>
              <a:gd name="connsiteY7" fmla="*/ 2955401 h 3060340"/>
              <a:gd name="connsiteX8" fmla="*/ 3175 w 4359460"/>
              <a:gd name="connsiteY8" fmla="*/ 1843385 h 3060340"/>
              <a:gd name="connsiteX9" fmla="*/ 149225 w 4359460"/>
              <a:gd name="connsiteY9" fmla="*/ 1538585 h 3060340"/>
              <a:gd name="connsiteX10" fmla="*/ 0 w 4359460"/>
              <a:gd name="connsiteY10" fmla="*/ 1252835 h 3060340"/>
              <a:gd name="connsiteX11" fmla="*/ 3174 w 4359460"/>
              <a:gd name="connsiteY11" fmla="*/ 104939 h 3060340"/>
              <a:gd name="connsiteX0" fmla="*/ 3174 w 4359460"/>
              <a:gd name="connsiteY0" fmla="*/ 104939 h 3060340"/>
              <a:gd name="connsiteX1" fmla="*/ 108113 w 4359460"/>
              <a:gd name="connsiteY1" fmla="*/ 0 h 3060340"/>
              <a:gd name="connsiteX2" fmla="*/ 4254521 w 4359460"/>
              <a:gd name="connsiteY2" fmla="*/ 0 h 3060340"/>
              <a:gd name="connsiteX3" fmla="*/ 4359460 w 4359460"/>
              <a:gd name="connsiteY3" fmla="*/ 104939 h 3060340"/>
              <a:gd name="connsiteX4" fmla="*/ 4359460 w 4359460"/>
              <a:gd name="connsiteY4" fmla="*/ 2955401 h 3060340"/>
              <a:gd name="connsiteX5" fmla="*/ 4254521 w 4359460"/>
              <a:gd name="connsiteY5" fmla="*/ 3060340 h 3060340"/>
              <a:gd name="connsiteX6" fmla="*/ 108113 w 4359460"/>
              <a:gd name="connsiteY6" fmla="*/ 3060340 h 3060340"/>
              <a:gd name="connsiteX7" fmla="*/ 3174 w 4359460"/>
              <a:gd name="connsiteY7" fmla="*/ 2955401 h 3060340"/>
              <a:gd name="connsiteX8" fmla="*/ 3175 w 4359460"/>
              <a:gd name="connsiteY8" fmla="*/ 1843385 h 3060340"/>
              <a:gd name="connsiteX9" fmla="*/ 149225 w 4359460"/>
              <a:gd name="connsiteY9" fmla="*/ 1538585 h 3060340"/>
              <a:gd name="connsiteX10" fmla="*/ 0 w 4359460"/>
              <a:gd name="connsiteY10" fmla="*/ 1252835 h 3060340"/>
              <a:gd name="connsiteX11" fmla="*/ 3174 w 4359460"/>
              <a:gd name="connsiteY11" fmla="*/ 104939 h 3060340"/>
              <a:gd name="connsiteX0" fmla="*/ 3174 w 4359460"/>
              <a:gd name="connsiteY0" fmla="*/ 104939 h 3060340"/>
              <a:gd name="connsiteX1" fmla="*/ 108113 w 4359460"/>
              <a:gd name="connsiteY1" fmla="*/ 0 h 3060340"/>
              <a:gd name="connsiteX2" fmla="*/ 4254521 w 4359460"/>
              <a:gd name="connsiteY2" fmla="*/ 0 h 3060340"/>
              <a:gd name="connsiteX3" fmla="*/ 4359460 w 4359460"/>
              <a:gd name="connsiteY3" fmla="*/ 104939 h 3060340"/>
              <a:gd name="connsiteX4" fmla="*/ 4359460 w 4359460"/>
              <a:gd name="connsiteY4" fmla="*/ 2955401 h 3060340"/>
              <a:gd name="connsiteX5" fmla="*/ 4254521 w 4359460"/>
              <a:gd name="connsiteY5" fmla="*/ 3060340 h 3060340"/>
              <a:gd name="connsiteX6" fmla="*/ 108113 w 4359460"/>
              <a:gd name="connsiteY6" fmla="*/ 3060340 h 3060340"/>
              <a:gd name="connsiteX7" fmla="*/ 3174 w 4359460"/>
              <a:gd name="connsiteY7" fmla="*/ 2955401 h 3060340"/>
              <a:gd name="connsiteX8" fmla="*/ 3175 w 4359460"/>
              <a:gd name="connsiteY8" fmla="*/ 1843385 h 3060340"/>
              <a:gd name="connsiteX9" fmla="*/ 149225 w 4359460"/>
              <a:gd name="connsiteY9" fmla="*/ 1538585 h 3060340"/>
              <a:gd name="connsiteX10" fmla="*/ 0 w 4359460"/>
              <a:gd name="connsiteY10" fmla="*/ 1252835 h 3060340"/>
              <a:gd name="connsiteX11" fmla="*/ 3174 w 4359460"/>
              <a:gd name="connsiteY11" fmla="*/ 104939 h 3060340"/>
              <a:gd name="connsiteX0" fmla="*/ 3174 w 4359460"/>
              <a:gd name="connsiteY0" fmla="*/ 104939 h 3060340"/>
              <a:gd name="connsiteX1" fmla="*/ 108113 w 4359460"/>
              <a:gd name="connsiteY1" fmla="*/ 0 h 3060340"/>
              <a:gd name="connsiteX2" fmla="*/ 4254521 w 4359460"/>
              <a:gd name="connsiteY2" fmla="*/ 0 h 3060340"/>
              <a:gd name="connsiteX3" fmla="*/ 4359460 w 4359460"/>
              <a:gd name="connsiteY3" fmla="*/ 104939 h 3060340"/>
              <a:gd name="connsiteX4" fmla="*/ 4359460 w 4359460"/>
              <a:gd name="connsiteY4" fmla="*/ 2955401 h 3060340"/>
              <a:gd name="connsiteX5" fmla="*/ 4254521 w 4359460"/>
              <a:gd name="connsiteY5" fmla="*/ 3060340 h 3060340"/>
              <a:gd name="connsiteX6" fmla="*/ 108113 w 4359460"/>
              <a:gd name="connsiteY6" fmla="*/ 3060340 h 3060340"/>
              <a:gd name="connsiteX7" fmla="*/ 3174 w 4359460"/>
              <a:gd name="connsiteY7" fmla="*/ 2955401 h 3060340"/>
              <a:gd name="connsiteX8" fmla="*/ 3175 w 4359460"/>
              <a:gd name="connsiteY8" fmla="*/ 1843385 h 3060340"/>
              <a:gd name="connsiteX9" fmla="*/ 149225 w 4359460"/>
              <a:gd name="connsiteY9" fmla="*/ 1538585 h 3060340"/>
              <a:gd name="connsiteX10" fmla="*/ 0 w 4359460"/>
              <a:gd name="connsiteY10" fmla="*/ 1252835 h 3060340"/>
              <a:gd name="connsiteX11" fmla="*/ 3174 w 4359460"/>
              <a:gd name="connsiteY11" fmla="*/ 104939 h 3060340"/>
              <a:gd name="connsiteX0" fmla="*/ 3174 w 4359460"/>
              <a:gd name="connsiteY0" fmla="*/ 104939 h 3060340"/>
              <a:gd name="connsiteX1" fmla="*/ 108113 w 4359460"/>
              <a:gd name="connsiteY1" fmla="*/ 0 h 3060340"/>
              <a:gd name="connsiteX2" fmla="*/ 4254521 w 4359460"/>
              <a:gd name="connsiteY2" fmla="*/ 0 h 3060340"/>
              <a:gd name="connsiteX3" fmla="*/ 4359460 w 4359460"/>
              <a:gd name="connsiteY3" fmla="*/ 104939 h 3060340"/>
              <a:gd name="connsiteX4" fmla="*/ 4359460 w 4359460"/>
              <a:gd name="connsiteY4" fmla="*/ 2955401 h 3060340"/>
              <a:gd name="connsiteX5" fmla="*/ 4254521 w 4359460"/>
              <a:gd name="connsiteY5" fmla="*/ 3060340 h 3060340"/>
              <a:gd name="connsiteX6" fmla="*/ 108113 w 4359460"/>
              <a:gd name="connsiteY6" fmla="*/ 3060340 h 3060340"/>
              <a:gd name="connsiteX7" fmla="*/ 3174 w 4359460"/>
              <a:gd name="connsiteY7" fmla="*/ 2955401 h 3060340"/>
              <a:gd name="connsiteX8" fmla="*/ 3175 w 4359460"/>
              <a:gd name="connsiteY8" fmla="*/ 1843385 h 3060340"/>
              <a:gd name="connsiteX9" fmla="*/ 149225 w 4359460"/>
              <a:gd name="connsiteY9" fmla="*/ 1538585 h 3060340"/>
              <a:gd name="connsiteX10" fmla="*/ 0 w 4359460"/>
              <a:gd name="connsiteY10" fmla="*/ 1252835 h 3060340"/>
              <a:gd name="connsiteX11" fmla="*/ 3174 w 4359460"/>
              <a:gd name="connsiteY11" fmla="*/ 104939 h 3060340"/>
              <a:gd name="connsiteX0" fmla="*/ 3174 w 4359460"/>
              <a:gd name="connsiteY0" fmla="*/ 104939 h 3060340"/>
              <a:gd name="connsiteX1" fmla="*/ 108113 w 4359460"/>
              <a:gd name="connsiteY1" fmla="*/ 0 h 3060340"/>
              <a:gd name="connsiteX2" fmla="*/ 4254521 w 4359460"/>
              <a:gd name="connsiteY2" fmla="*/ 0 h 3060340"/>
              <a:gd name="connsiteX3" fmla="*/ 4359460 w 4359460"/>
              <a:gd name="connsiteY3" fmla="*/ 104939 h 3060340"/>
              <a:gd name="connsiteX4" fmla="*/ 4359460 w 4359460"/>
              <a:gd name="connsiteY4" fmla="*/ 2955401 h 3060340"/>
              <a:gd name="connsiteX5" fmla="*/ 4254521 w 4359460"/>
              <a:gd name="connsiteY5" fmla="*/ 3060340 h 3060340"/>
              <a:gd name="connsiteX6" fmla="*/ 108113 w 4359460"/>
              <a:gd name="connsiteY6" fmla="*/ 3060340 h 3060340"/>
              <a:gd name="connsiteX7" fmla="*/ 3174 w 4359460"/>
              <a:gd name="connsiteY7" fmla="*/ 2955401 h 3060340"/>
              <a:gd name="connsiteX8" fmla="*/ 3175 w 4359460"/>
              <a:gd name="connsiteY8" fmla="*/ 1843385 h 3060340"/>
              <a:gd name="connsiteX9" fmla="*/ 149225 w 4359460"/>
              <a:gd name="connsiteY9" fmla="*/ 1538585 h 3060340"/>
              <a:gd name="connsiteX10" fmla="*/ 0 w 4359460"/>
              <a:gd name="connsiteY10" fmla="*/ 1252835 h 3060340"/>
              <a:gd name="connsiteX11" fmla="*/ 3174 w 4359460"/>
              <a:gd name="connsiteY11" fmla="*/ 104939 h 3060340"/>
              <a:gd name="connsiteX0" fmla="*/ 3174 w 4359460"/>
              <a:gd name="connsiteY0" fmla="*/ 104939 h 3060340"/>
              <a:gd name="connsiteX1" fmla="*/ 108113 w 4359460"/>
              <a:gd name="connsiteY1" fmla="*/ 0 h 3060340"/>
              <a:gd name="connsiteX2" fmla="*/ 4254521 w 4359460"/>
              <a:gd name="connsiteY2" fmla="*/ 0 h 3060340"/>
              <a:gd name="connsiteX3" fmla="*/ 4359460 w 4359460"/>
              <a:gd name="connsiteY3" fmla="*/ 104939 h 3060340"/>
              <a:gd name="connsiteX4" fmla="*/ 4359460 w 4359460"/>
              <a:gd name="connsiteY4" fmla="*/ 2955401 h 3060340"/>
              <a:gd name="connsiteX5" fmla="*/ 4254521 w 4359460"/>
              <a:gd name="connsiteY5" fmla="*/ 3060340 h 3060340"/>
              <a:gd name="connsiteX6" fmla="*/ 108113 w 4359460"/>
              <a:gd name="connsiteY6" fmla="*/ 3060340 h 3060340"/>
              <a:gd name="connsiteX7" fmla="*/ 3174 w 4359460"/>
              <a:gd name="connsiteY7" fmla="*/ 2955401 h 3060340"/>
              <a:gd name="connsiteX8" fmla="*/ 3175 w 4359460"/>
              <a:gd name="connsiteY8" fmla="*/ 1843385 h 3060340"/>
              <a:gd name="connsiteX9" fmla="*/ 149225 w 4359460"/>
              <a:gd name="connsiteY9" fmla="*/ 1538585 h 3060340"/>
              <a:gd name="connsiteX10" fmla="*/ 0 w 4359460"/>
              <a:gd name="connsiteY10" fmla="*/ 1252835 h 3060340"/>
              <a:gd name="connsiteX11" fmla="*/ 3174 w 4359460"/>
              <a:gd name="connsiteY11" fmla="*/ 104939 h 3060340"/>
              <a:gd name="connsiteX0" fmla="*/ 3174 w 4359460"/>
              <a:gd name="connsiteY0" fmla="*/ 104939 h 3060340"/>
              <a:gd name="connsiteX1" fmla="*/ 108113 w 4359460"/>
              <a:gd name="connsiteY1" fmla="*/ 0 h 3060340"/>
              <a:gd name="connsiteX2" fmla="*/ 4254521 w 4359460"/>
              <a:gd name="connsiteY2" fmla="*/ 0 h 3060340"/>
              <a:gd name="connsiteX3" fmla="*/ 4359460 w 4359460"/>
              <a:gd name="connsiteY3" fmla="*/ 104939 h 3060340"/>
              <a:gd name="connsiteX4" fmla="*/ 4359460 w 4359460"/>
              <a:gd name="connsiteY4" fmla="*/ 2955401 h 3060340"/>
              <a:gd name="connsiteX5" fmla="*/ 4254521 w 4359460"/>
              <a:gd name="connsiteY5" fmla="*/ 3060340 h 3060340"/>
              <a:gd name="connsiteX6" fmla="*/ 108113 w 4359460"/>
              <a:gd name="connsiteY6" fmla="*/ 3060340 h 3060340"/>
              <a:gd name="connsiteX7" fmla="*/ 3174 w 4359460"/>
              <a:gd name="connsiteY7" fmla="*/ 2955401 h 3060340"/>
              <a:gd name="connsiteX8" fmla="*/ 3175 w 4359460"/>
              <a:gd name="connsiteY8" fmla="*/ 1843385 h 3060340"/>
              <a:gd name="connsiteX9" fmla="*/ 149225 w 4359460"/>
              <a:gd name="connsiteY9" fmla="*/ 1538585 h 3060340"/>
              <a:gd name="connsiteX10" fmla="*/ 0 w 4359460"/>
              <a:gd name="connsiteY10" fmla="*/ 1252835 h 3060340"/>
              <a:gd name="connsiteX11" fmla="*/ 3174 w 4359460"/>
              <a:gd name="connsiteY11" fmla="*/ 104939 h 3060340"/>
              <a:gd name="connsiteX0" fmla="*/ 3174 w 4359460"/>
              <a:gd name="connsiteY0" fmla="*/ 104939 h 3060340"/>
              <a:gd name="connsiteX1" fmla="*/ 108113 w 4359460"/>
              <a:gd name="connsiteY1" fmla="*/ 0 h 3060340"/>
              <a:gd name="connsiteX2" fmla="*/ 4254521 w 4359460"/>
              <a:gd name="connsiteY2" fmla="*/ 0 h 3060340"/>
              <a:gd name="connsiteX3" fmla="*/ 4359460 w 4359460"/>
              <a:gd name="connsiteY3" fmla="*/ 104939 h 3060340"/>
              <a:gd name="connsiteX4" fmla="*/ 4359460 w 4359460"/>
              <a:gd name="connsiteY4" fmla="*/ 2955401 h 3060340"/>
              <a:gd name="connsiteX5" fmla="*/ 4254521 w 4359460"/>
              <a:gd name="connsiteY5" fmla="*/ 3060340 h 3060340"/>
              <a:gd name="connsiteX6" fmla="*/ 108113 w 4359460"/>
              <a:gd name="connsiteY6" fmla="*/ 3060340 h 3060340"/>
              <a:gd name="connsiteX7" fmla="*/ 3174 w 4359460"/>
              <a:gd name="connsiteY7" fmla="*/ 2955401 h 3060340"/>
              <a:gd name="connsiteX8" fmla="*/ 3175 w 4359460"/>
              <a:gd name="connsiteY8" fmla="*/ 1843385 h 3060340"/>
              <a:gd name="connsiteX9" fmla="*/ 149225 w 4359460"/>
              <a:gd name="connsiteY9" fmla="*/ 1538585 h 3060340"/>
              <a:gd name="connsiteX10" fmla="*/ 0 w 4359460"/>
              <a:gd name="connsiteY10" fmla="*/ 1252835 h 3060340"/>
              <a:gd name="connsiteX11" fmla="*/ 3174 w 4359460"/>
              <a:gd name="connsiteY11" fmla="*/ 104939 h 306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59460" h="3060340">
                <a:moveTo>
                  <a:pt x="3174" y="104939"/>
                </a:moveTo>
                <a:cubicBezTo>
                  <a:pt x="3174" y="46983"/>
                  <a:pt x="50157" y="0"/>
                  <a:pt x="108113" y="0"/>
                </a:cubicBezTo>
                <a:lnTo>
                  <a:pt x="4254521" y="0"/>
                </a:lnTo>
                <a:cubicBezTo>
                  <a:pt x="4312477" y="0"/>
                  <a:pt x="4359460" y="46983"/>
                  <a:pt x="4359460" y="104939"/>
                </a:cubicBezTo>
                <a:lnTo>
                  <a:pt x="4359460" y="2955401"/>
                </a:lnTo>
                <a:cubicBezTo>
                  <a:pt x="4359460" y="3013357"/>
                  <a:pt x="4312477" y="3060340"/>
                  <a:pt x="4254521" y="3060340"/>
                </a:cubicBezTo>
                <a:lnTo>
                  <a:pt x="108113" y="3060340"/>
                </a:lnTo>
                <a:cubicBezTo>
                  <a:pt x="50157" y="3060340"/>
                  <a:pt x="3174" y="3013357"/>
                  <a:pt x="3174" y="2955401"/>
                </a:cubicBezTo>
                <a:cubicBezTo>
                  <a:pt x="3174" y="2584729"/>
                  <a:pt x="3175" y="2214057"/>
                  <a:pt x="3175" y="1843385"/>
                </a:cubicBezTo>
                <a:cubicBezTo>
                  <a:pt x="2117" y="1680274"/>
                  <a:pt x="149754" y="1630660"/>
                  <a:pt x="149225" y="1538585"/>
                </a:cubicBezTo>
                <a:cubicBezTo>
                  <a:pt x="148696" y="1446510"/>
                  <a:pt x="8467" y="1425101"/>
                  <a:pt x="0" y="1252835"/>
                </a:cubicBezTo>
                <a:lnTo>
                  <a:pt x="3174" y="104939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</p:spPr>
        <p:txBody>
          <a:bodyPr lIns="828000" anchor="ctr" anchorCtr="0"/>
          <a:lstStyle>
            <a:lvl1pPr>
              <a:defRPr sz="4000" cap="all" baseline="0"/>
            </a:lvl1pPr>
          </a:lstStyle>
          <a:p>
            <a:r>
              <a:rPr lang="zh-CN" altLang="en-US" noProof="0"/>
              <a:t>单击此处编辑母版标题样式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5416189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 and Image 01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zh-CN" altLang="en-US" noProof="0"/>
              <a:t>单击此处编辑母版标题样式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gray">
          <a:xfrm>
            <a:off x="719667" y="1412876"/>
            <a:ext cx="10752667" cy="1692088"/>
          </a:xfrm>
        </p:spPr>
        <p:txBody>
          <a:bodyPr numCol="1" spcCol="360000"/>
          <a:lstStyle>
            <a:lvl2pPr marL="0" indent="0">
              <a:buNone/>
              <a:defRPr/>
            </a:lvl2pPr>
            <a:lvl3pPr marL="176213" indent="-176213">
              <a:buSzPct val="120000"/>
              <a:buFont typeface="Arial" panose="020B0604020202020204" pitchFamily="34" charset="0"/>
              <a:buChar char="•"/>
              <a:defRPr/>
            </a:lvl3pPr>
            <a:lvl4pPr marL="360363" indent="-184150">
              <a:defRPr/>
            </a:lvl4pPr>
            <a:lvl5pPr marL="536575" indent="-176213">
              <a:defRPr/>
            </a:lvl5pPr>
          </a:lstStyle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  <a:endParaRPr lang="en-US" noProof="0" dirty="0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0"/>
          </p:nvPr>
        </p:nvSpPr>
        <p:spPr bwMode="gray">
          <a:xfrm>
            <a:off x="719667" y="3176588"/>
            <a:ext cx="10752667" cy="3060700"/>
          </a:xfrm>
          <a:solidFill>
            <a:schemeClr val="accent3"/>
          </a:solidFill>
        </p:spPr>
        <p:txBody>
          <a:bodyPr vert="horz" lIns="108000" tIns="72000" rIns="0" bIns="0" rtlCol="0">
            <a:noAutofit/>
          </a:bodyPr>
          <a:lstStyle>
            <a:lvl1pPr>
              <a:defRPr lang="de-DE" b="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3010290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 and Imag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zh-CN" altLang="en-US" noProof="0"/>
              <a:t>单击此处编辑母版标题样式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 bwMode="gray">
          <a:xfrm>
            <a:off x="719667" y="4761148"/>
            <a:ext cx="5183717" cy="14761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  <a:endParaRPr lang="en-US" noProof="0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 bwMode="gray">
          <a:xfrm>
            <a:off x="6288618" y="4761148"/>
            <a:ext cx="5183980" cy="14761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  <a:endParaRPr lang="en-US" noProof="0" dirty="0"/>
          </a:p>
        </p:txBody>
      </p:sp>
      <p:sp>
        <p:nvSpPr>
          <p:cNvPr id="5" name="Bildplatzhalter 5"/>
          <p:cNvSpPr>
            <a:spLocks noGrp="1"/>
          </p:cNvSpPr>
          <p:nvPr>
            <p:ph type="pic" sz="quarter" idx="10"/>
          </p:nvPr>
        </p:nvSpPr>
        <p:spPr bwMode="gray">
          <a:xfrm>
            <a:off x="719667" y="1448780"/>
            <a:ext cx="10752667" cy="3060700"/>
          </a:xfrm>
          <a:solidFill>
            <a:schemeClr val="accent3"/>
          </a:solidFill>
        </p:spPr>
        <p:txBody>
          <a:bodyPr vert="horz" lIns="108000" tIns="72000" rIns="0" bIns="0" rtlCol="0">
            <a:noAutofit/>
          </a:bodyPr>
          <a:lstStyle>
            <a:lvl1pPr>
              <a:defRPr lang="de-DE" b="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865100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 and Imag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zh-CN" altLang="en-US" noProof="0"/>
              <a:t>单击此处编辑母版标题样式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 bwMode="gray">
          <a:xfrm>
            <a:off x="719667" y="1412876"/>
            <a:ext cx="5183717" cy="48244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  <a:endParaRPr lang="en-US" noProof="0" dirty="0"/>
          </a:p>
        </p:txBody>
      </p:sp>
      <p:sp>
        <p:nvSpPr>
          <p:cNvPr id="5" name="Bildplatzhalter 5"/>
          <p:cNvSpPr>
            <a:spLocks noGrp="1"/>
          </p:cNvSpPr>
          <p:nvPr>
            <p:ph type="pic" sz="quarter" idx="10"/>
          </p:nvPr>
        </p:nvSpPr>
        <p:spPr bwMode="gray">
          <a:xfrm>
            <a:off x="6288617" y="1448780"/>
            <a:ext cx="5183980" cy="2556284"/>
          </a:xfrm>
          <a:solidFill>
            <a:schemeClr val="accent3"/>
          </a:solidFill>
        </p:spPr>
        <p:txBody>
          <a:bodyPr vert="horz" lIns="108000" tIns="72000" rIns="0" bIns="0" rtlCol="0">
            <a:noAutofit/>
          </a:bodyPr>
          <a:lstStyle>
            <a:lvl1pPr>
              <a:defRPr lang="de-DE" b="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8800004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 and Image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zh-CN" altLang="en-US" noProof="0"/>
              <a:t>单击此处编辑母版标题样式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 bwMode="gray">
          <a:xfrm>
            <a:off x="719667" y="4113547"/>
            <a:ext cx="5184312" cy="2123741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  <a:endParaRPr lang="en-US" noProof="0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 bwMode="gray">
          <a:xfrm>
            <a:off x="6287445" y="4113547"/>
            <a:ext cx="5185152" cy="2123741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  <a:endParaRPr lang="en-US" noProof="0" dirty="0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0"/>
          </p:nvPr>
        </p:nvSpPr>
        <p:spPr bwMode="gray">
          <a:xfrm>
            <a:off x="6288021" y="1449251"/>
            <a:ext cx="5184576" cy="2376016"/>
          </a:xfrm>
          <a:solidFill>
            <a:schemeClr val="accent3"/>
          </a:solidFill>
        </p:spPr>
        <p:txBody>
          <a:bodyPr vert="horz" lIns="108000" tIns="72000" rIns="0" bIns="0" rtlCol="0">
            <a:noAutofit/>
          </a:bodyPr>
          <a:lstStyle>
            <a:lvl1pPr>
              <a:defRPr lang="de-DE" b="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7" name="Bildplatzhalter 5"/>
          <p:cNvSpPr>
            <a:spLocks noGrp="1"/>
          </p:cNvSpPr>
          <p:nvPr>
            <p:ph type="pic" sz="quarter" idx="11"/>
          </p:nvPr>
        </p:nvSpPr>
        <p:spPr bwMode="gray">
          <a:xfrm>
            <a:off x="719667" y="1448780"/>
            <a:ext cx="5184003" cy="2376016"/>
          </a:xfrm>
          <a:solidFill>
            <a:schemeClr val="accent3"/>
          </a:solidFill>
        </p:spPr>
        <p:txBody>
          <a:bodyPr vert="horz" lIns="108000" tIns="72000" rIns="0" bIns="0" rtlCol="0">
            <a:noAutofit/>
          </a:bodyPr>
          <a:lstStyle>
            <a:lvl1pPr>
              <a:defRPr lang="de-DE" b="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295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01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zh-CN" altLang="en-US" noProof="0"/>
              <a:t>单击此处编辑母版标题样式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gray">
          <a:xfrm>
            <a:off x="719667" y="1412876"/>
            <a:ext cx="10752667" cy="1692088"/>
          </a:xfrm>
        </p:spPr>
        <p:txBody>
          <a:bodyPr numCol="1" spcCol="360000"/>
          <a:lstStyle>
            <a:lvl2pPr marL="0" indent="0">
              <a:buNone/>
              <a:defRPr/>
            </a:lvl2pPr>
            <a:lvl3pPr marL="176213" indent="-176213">
              <a:buSzPct val="120000"/>
              <a:buFont typeface="Arial" panose="020B0604020202020204" pitchFamily="34" charset="0"/>
              <a:buChar char="•"/>
              <a:defRPr/>
            </a:lvl3pPr>
            <a:lvl4pPr marL="360363" indent="-184150">
              <a:defRPr/>
            </a:lvl4pPr>
            <a:lvl5pPr marL="536575" indent="-176213">
              <a:defRPr/>
            </a:lvl5pPr>
          </a:lstStyle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  <a:endParaRPr lang="en-US" noProof="0" dirty="0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0"/>
          </p:nvPr>
        </p:nvSpPr>
        <p:spPr bwMode="gray">
          <a:xfrm>
            <a:off x="719667" y="3176588"/>
            <a:ext cx="10752667" cy="3060700"/>
          </a:xfrm>
          <a:solidFill>
            <a:schemeClr val="accent3"/>
          </a:solidFill>
        </p:spPr>
        <p:txBody>
          <a:bodyPr vert="horz" lIns="108000" tIns="72000" rIns="0" bIns="0" rtlCol="0">
            <a:noAutofit/>
          </a:bodyPr>
          <a:lstStyle>
            <a:lvl1pPr>
              <a:defRPr lang="de-DE" b="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9218084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 and Image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zh-CN" altLang="en-US" noProof="0"/>
              <a:t>单击此处编辑母版标题样式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 bwMode="gray">
          <a:xfrm>
            <a:off x="719667" y="3249452"/>
            <a:ext cx="3263835" cy="298783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  <a:endParaRPr lang="en-US" noProof="0" dirty="0"/>
          </a:p>
        </p:txBody>
      </p:sp>
      <p:sp>
        <p:nvSpPr>
          <p:cNvPr id="7" name="Bildplatzhalter 5"/>
          <p:cNvSpPr>
            <a:spLocks noGrp="1"/>
          </p:cNvSpPr>
          <p:nvPr>
            <p:ph type="pic" sz="quarter" idx="11"/>
          </p:nvPr>
        </p:nvSpPr>
        <p:spPr bwMode="gray">
          <a:xfrm>
            <a:off x="719667" y="1448781"/>
            <a:ext cx="3263640" cy="1512887"/>
          </a:xfrm>
          <a:solidFill>
            <a:schemeClr val="accent3"/>
          </a:solidFill>
        </p:spPr>
        <p:txBody>
          <a:bodyPr vert="horz" lIns="108000" tIns="72000" rIns="0" bIns="0" rtlCol="0">
            <a:noAutofit/>
          </a:bodyPr>
          <a:lstStyle>
            <a:lvl1pPr>
              <a:defRPr lang="de-DE" b="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8" name="Inhaltsplatzhalter 2"/>
          <p:cNvSpPr>
            <a:spLocks noGrp="1"/>
          </p:cNvSpPr>
          <p:nvPr>
            <p:ph sz="half" idx="12"/>
          </p:nvPr>
        </p:nvSpPr>
        <p:spPr bwMode="gray">
          <a:xfrm>
            <a:off x="4464083" y="3249452"/>
            <a:ext cx="3263835" cy="298783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  <a:endParaRPr lang="en-US" noProof="0" dirty="0"/>
          </a:p>
        </p:txBody>
      </p:sp>
      <p:sp>
        <p:nvSpPr>
          <p:cNvPr id="9" name="Bildplatzhalter 5"/>
          <p:cNvSpPr>
            <a:spLocks noGrp="1"/>
          </p:cNvSpPr>
          <p:nvPr>
            <p:ph type="pic" sz="quarter" idx="13"/>
          </p:nvPr>
        </p:nvSpPr>
        <p:spPr bwMode="gray">
          <a:xfrm>
            <a:off x="4464083" y="1448781"/>
            <a:ext cx="3263640" cy="1512887"/>
          </a:xfrm>
          <a:solidFill>
            <a:schemeClr val="accent3"/>
          </a:solidFill>
        </p:spPr>
        <p:txBody>
          <a:bodyPr vert="horz" lIns="108000" tIns="72000" rIns="0" bIns="0" rtlCol="0">
            <a:noAutofit/>
          </a:bodyPr>
          <a:lstStyle>
            <a:lvl1pPr>
              <a:defRPr lang="de-DE" b="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10" name="Inhaltsplatzhalter 2"/>
          <p:cNvSpPr>
            <a:spLocks noGrp="1"/>
          </p:cNvSpPr>
          <p:nvPr>
            <p:ph sz="half" idx="14"/>
          </p:nvPr>
        </p:nvSpPr>
        <p:spPr bwMode="gray">
          <a:xfrm>
            <a:off x="8208499" y="3249452"/>
            <a:ext cx="3263835" cy="298783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  <a:endParaRPr lang="en-US" noProof="0" dirty="0"/>
          </a:p>
        </p:txBody>
      </p:sp>
      <p:sp>
        <p:nvSpPr>
          <p:cNvPr id="11" name="Bildplatzhalter 5"/>
          <p:cNvSpPr>
            <a:spLocks noGrp="1"/>
          </p:cNvSpPr>
          <p:nvPr>
            <p:ph type="pic" sz="quarter" idx="15"/>
          </p:nvPr>
        </p:nvSpPr>
        <p:spPr bwMode="gray">
          <a:xfrm>
            <a:off x="8208499" y="1448781"/>
            <a:ext cx="3263640" cy="1512887"/>
          </a:xfrm>
          <a:solidFill>
            <a:schemeClr val="accent3"/>
          </a:solidFill>
        </p:spPr>
        <p:txBody>
          <a:bodyPr vert="horz" lIns="108000" tIns="72000" rIns="0" bIns="0" rtlCol="0">
            <a:noAutofit/>
          </a:bodyPr>
          <a:lstStyle>
            <a:lvl1pPr>
              <a:defRPr lang="de-DE" b="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3026123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zh-CN" altLang="en-US" noProof="0"/>
              <a:t>单击此处编辑母版标题样式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 bwMode="gray">
          <a:xfrm>
            <a:off x="719667" y="3933825"/>
            <a:ext cx="3263835" cy="2303463"/>
          </a:xfrm>
        </p:spPr>
        <p:txBody>
          <a:bodyPr/>
          <a:lstStyle>
            <a:lvl1pPr>
              <a:lnSpc>
                <a:spcPct val="100000"/>
              </a:lnSpc>
              <a:defRPr sz="12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defRPr sz="1200"/>
            </a:lvl2pPr>
            <a:lvl3pPr>
              <a:lnSpc>
                <a:spcPct val="100000"/>
              </a:lnSpc>
              <a:defRPr sz="1200"/>
            </a:lvl3pPr>
            <a:lvl4pPr>
              <a:lnSpc>
                <a:spcPct val="100000"/>
              </a:lnSpc>
              <a:defRPr sz="1200"/>
            </a:lvl4pPr>
            <a:lvl5pPr>
              <a:lnSpc>
                <a:spcPct val="100000"/>
              </a:lnSpc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  <a:endParaRPr lang="en-US" noProof="0" dirty="0"/>
          </a:p>
        </p:txBody>
      </p:sp>
      <p:sp>
        <p:nvSpPr>
          <p:cNvPr id="8" name="Inhaltsplatzhalter 2"/>
          <p:cNvSpPr>
            <a:spLocks noGrp="1"/>
          </p:cNvSpPr>
          <p:nvPr>
            <p:ph sz="half" idx="12"/>
          </p:nvPr>
        </p:nvSpPr>
        <p:spPr bwMode="gray">
          <a:xfrm>
            <a:off x="4464083" y="3933825"/>
            <a:ext cx="3263835" cy="2303463"/>
          </a:xfrm>
        </p:spPr>
        <p:txBody>
          <a:bodyPr/>
          <a:lstStyle>
            <a:lvl1pPr>
              <a:lnSpc>
                <a:spcPct val="100000"/>
              </a:lnSpc>
              <a:defRPr sz="12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defRPr sz="1200"/>
            </a:lvl2pPr>
            <a:lvl3pPr>
              <a:lnSpc>
                <a:spcPct val="100000"/>
              </a:lnSpc>
              <a:defRPr sz="1200"/>
            </a:lvl3pPr>
            <a:lvl4pPr>
              <a:lnSpc>
                <a:spcPct val="100000"/>
              </a:lnSpc>
              <a:defRPr sz="1200"/>
            </a:lvl4pPr>
            <a:lvl5pPr>
              <a:lnSpc>
                <a:spcPct val="100000"/>
              </a:lnSpc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  <a:endParaRPr lang="en-US" noProof="0" dirty="0"/>
          </a:p>
        </p:txBody>
      </p:sp>
      <p:sp>
        <p:nvSpPr>
          <p:cNvPr id="10" name="Inhaltsplatzhalter 2"/>
          <p:cNvSpPr>
            <a:spLocks noGrp="1"/>
          </p:cNvSpPr>
          <p:nvPr>
            <p:ph sz="half" idx="14"/>
          </p:nvPr>
        </p:nvSpPr>
        <p:spPr bwMode="gray">
          <a:xfrm>
            <a:off x="8208499" y="3933825"/>
            <a:ext cx="3263835" cy="2303463"/>
          </a:xfrm>
        </p:spPr>
        <p:txBody>
          <a:bodyPr/>
          <a:lstStyle>
            <a:lvl1pPr>
              <a:lnSpc>
                <a:spcPct val="100000"/>
              </a:lnSpc>
              <a:defRPr sz="12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defRPr sz="1200"/>
            </a:lvl2pPr>
            <a:lvl3pPr>
              <a:lnSpc>
                <a:spcPct val="100000"/>
              </a:lnSpc>
              <a:defRPr sz="1200"/>
            </a:lvl3pPr>
            <a:lvl4pPr>
              <a:lnSpc>
                <a:spcPct val="100000"/>
              </a:lnSpc>
              <a:defRPr sz="1200"/>
            </a:lvl4pPr>
            <a:lvl5pPr>
              <a:lnSpc>
                <a:spcPct val="100000"/>
              </a:lnSpc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6770971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1999" cy="6858000"/>
          </a:xfrm>
          <a:custGeom>
            <a:avLst/>
            <a:gdLst/>
            <a:ahLst/>
            <a:cxnLst/>
            <a:rect l="l" t="t" r="r" b="b"/>
            <a:pathLst>
              <a:path w="9143999" h="6858000">
                <a:moveTo>
                  <a:pt x="612372" y="1992313"/>
                </a:moveTo>
                <a:cubicBezTo>
                  <a:pt x="612356" y="1992313"/>
                  <a:pt x="539750" y="1992323"/>
                  <a:pt x="539750" y="2080926"/>
                </a:cubicBezTo>
                <a:lnTo>
                  <a:pt x="539750" y="3215658"/>
                </a:lnTo>
                <a:cubicBezTo>
                  <a:pt x="539750" y="3215694"/>
                  <a:pt x="539759" y="3282131"/>
                  <a:pt x="572949" y="3333808"/>
                </a:cubicBezTo>
                <a:lnTo>
                  <a:pt x="670469" y="3476573"/>
                </a:lnTo>
                <a:cubicBezTo>
                  <a:pt x="670490" y="3476602"/>
                  <a:pt x="705733" y="3528278"/>
                  <a:pt x="670469" y="3577492"/>
                </a:cubicBezTo>
                <a:lnTo>
                  <a:pt x="585398" y="3705488"/>
                </a:lnTo>
                <a:cubicBezTo>
                  <a:pt x="585370" y="3705529"/>
                  <a:pt x="539750" y="3771975"/>
                  <a:pt x="539750" y="3860560"/>
                </a:cubicBezTo>
                <a:lnTo>
                  <a:pt x="539750" y="4948524"/>
                </a:lnTo>
                <a:cubicBezTo>
                  <a:pt x="539750" y="4948597"/>
                  <a:pt x="539780" y="5037137"/>
                  <a:pt x="612372" y="5037137"/>
                </a:cubicBezTo>
                <a:lnTo>
                  <a:pt x="4803692" y="5037137"/>
                </a:lnTo>
                <a:cubicBezTo>
                  <a:pt x="4803738" y="5037137"/>
                  <a:pt x="4878388" y="5037111"/>
                  <a:pt x="4878388" y="4948524"/>
                </a:cubicBezTo>
                <a:lnTo>
                  <a:pt x="4878388" y="2080926"/>
                </a:lnTo>
                <a:cubicBezTo>
                  <a:pt x="4878388" y="2080849"/>
                  <a:pt x="4878356" y="1992313"/>
                  <a:pt x="4803692" y="1992313"/>
                </a:cubicBezTo>
                <a:close/>
                <a:moveTo>
                  <a:pt x="0" y="0"/>
                </a:moveTo>
                <a:lnTo>
                  <a:pt x="6178" y="0"/>
                </a:lnTo>
                <a:lnTo>
                  <a:pt x="323528" y="0"/>
                </a:lnTo>
                <a:lnTo>
                  <a:pt x="9143999" y="0"/>
                </a:lnTo>
                <a:lnTo>
                  <a:pt x="9143999" y="6858000"/>
                </a:lnTo>
                <a:lnTo>
                  <a:pt x="323528" y="6858000"/>
                </a:lnTo>
                <a:lnTo>
                  <a:pt x="617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lIns="108000" tIns="72000"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47461" y="2816932"/>
            <a:ext cx="4656517" cy="1404156"/>
          </a:xfrm>
        </p:spPr>
        <p:txBody>
          <a:bodyPr anchor="ctr" anchorCtr="0"/>
          <a:lstStyle>
            <a:lvl1pPr>
              <a:defRPr sz="4000" cap="all" baseline="0"/>
            </a:lvl1pPr>
          </a:lstStyle>
          <a:p>
            <a:r>
              <a:rPr lang="zh-CN" altLang="en-US" noProof="0"/>
              <a:t>单击此处编辑母版标题样式</a:t>
            </a:r>
            <a:endParaRPr lang="en-US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247461" y="4293096"/>
            <a:ext cx="4656517" cy="576064"/>
          </a:xfrm>
        </p:spPr>
        <p:txBody>
          <a:bodyPr/>
          <a:lstStyle>
            <a:lvl1pPr marL="0" indent="0" algn="l">
              <a:buNone/>
              <a:defRPr sz="1600" b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noProof="0"/>
              <a:t>单击此处编辑母版副标题样式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1533315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/>
          <p:cNvSpPr>
            <a:spLocks noGrp="1"/>
          </p:cNvSpPr>
          <p:nvPr>
            <p:ph type="pic" sz="quarter" idx="10"/>
          </p:nvPr>
        </p:nvSpPr>
        <p:spPr bwMode="gray">
          <a:xfrm>
            <a:off x="1" y="0"/>
            <a:ext cx="12191999" cy="6858000"/>
          </a:xfrm>
          <a:prstGeom prst="rect">
            <a:avLst/>
          </a:prstGeom>
          <a:solidFill>
            <a:schemeClr val="accent3"/>
          </a:solidFill>
        </p:spPr>
        <p:txBody>
          <a:bodyPr lIns="108000" tIns="72000"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 bwMode="gray">
          <a:xfrm>
            <a:off x="719667" y="5157192"/>
            <a:ext cx="5808381" cy="25202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noProof="0"/>
              <a:t>单击此处编辑母版副标题样式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 bwMode="gray">
          <a:xfrm>
            <a:off x="8112555" y="6381328"/>
            <a:ext cx="3456053" cy="180020"/>
          </a:xfrm>
        </p:spPr>
        <p:txBody>
          <a:bodyPr anchor="b" anchorCtr="0"/>
          <a:lstStyle>
            <a:lvl1pPr marL="0" indent="0" algn="r">
              <a:buFont typeface="Arial" panose="020B0604020202020204" pitchFamily="34" charset="0"/>
              <a:buNone/>
              <a:defRPr sz="1000" b="1">
                <a:solidFill>
                  <a:schemeClr val="bg1"/>
                </a:solidFill>
              </a:defRPr>
            </a:lvl1pPr>
            <a:lvl2pPr marL="0" indent="0" algn="l">
              <a:buFont typeface="Arial" panose="020B0604020202020204" pitchFamily="34" charset="0"/>
              <a:buNone/>
              <a:defRPr sz="1000" b="1">
                <a:solidFill>
                  <a:schemeClr val="bg1"/>
                </a:solidFill>
              </a:defRPr>
            </a:lvl2pPr>
            <a:lvl3pPr marL="0" indent="0" algn="l">
              <a:buFont typeface="Arial" panose="020B0604020202020204" pitchFamily="34" charset="0"/>
              <a:buNone/>
              <a:defRPr sz="1000" b="1">
                <a:solidFill>
                  <a:schemeClr val="bg1"/>
                </a:solidFill>
              </a:defRPr>
            </a:lvl3pPr>
            <a:lvl4pPr marL="0" indent="0" algn="l">
              <a:buFont typeface="Arial" panose="020B0604020202020204" pitchFamily="34" charset="0"/>
              <a:buNone/>
              <a:defRPr sz="1000" b="1">
                <a:solidFill>
                  <a:schemeClr val="bg1"/>
                </a:solidFill>
              </a:defRPr>
            </a:lvl4pPr>
            <a:lvl5pPr marL="0" indent="0" algn="l">
              <a:buFont typeface="Arial" panose="020B0604020202020204" pitchFamily="34" charset="0"/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noProof="0"/>
              <a:t>单击此处编辑母版文本样式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 bwMode="gray">
          <a:xfrm>
            <a:off x="715435" y="1988840"/>
            <a:ext cx="5812613" cy="3060340"/>
          </a:xfrm>
          <a:custGeom>
            <a:avLst/>
            <a:gdLst>
              <a:gd name="connsiteX0" fmla="*/ 0 w 4356286"/>
              <a:gd name="connsiteY0" fmla="*/ 104939 h 3060340"/>
              <a:gd name="connsiteX1" fmla="*/ 104939 w 4356286"/>
              <a:gd name="connsiteY1" fmla="*/ 0 h 3060340"/>
              <a:gd name="connsiteX2" fmla="*/ 4251347 w 4356286"/>
              <a:gd name="connsiteY2" fmla="*/ 0 h 3060340"/>
              <a:gd name="connsiteX3" fmla="*/ 4356286 w 4356286"/>
              <a:gd name="connsiteY3" fmla="*/ 104939 h 3060340"/>
              <a:gd name="connsiteX4" fmla="*/ 4356286 w 4356286"/>
              <a:gd name="connsiteY4" fmla="*/ 2955401 h 3060340"/>
              <a:gd name="connsiteX5" fmla="*/ 4251347 w 4356286"/>
              <a:gd name="connsiteY5" fmla="*/ 3060340 h 3060340"/>
              <a:gd name="connsiteX6" fmla="*/ 104939 w 4356286"/>
              <a:gd name="connsiteY6" fmla="*/ 3060340 h 3060340"/>
              <a:gd name="connsiteX7" fmla="*/ 0 w 4356286"/>
              <a:gd name="connsiteY7" fmla="*/ 2955401 h 3060340"/>
              <a:gd name="connsiteX8" fmla="*/ 0 w 4356286"/>
              <a:gd name="connsiteY8" fmla="*/ 104939 h 3060340"/>
              <a:gd name="connsiteX0" fmla="*/ 3175 w 4359461"/>
              <a:gd name="connsiteY0" fmla="*/ 104939 h 3060340"/>
              <a:gd name="connsiteX1" fmla="*/ 108114 w 4359461"/>
              <a:gd name="connsiteY1" fmla="*/ 0 h 3060340"/>
              <a:gd name="connsiteX2" fmla="*/ 4254522 w 4359461"/>
              <a:gd name="connsiteY2" fmla="*/ 0 h 3060340"/>
              <a:gd name="connsiteX3" fmla="*/ 4359461 w 4359461"/>
              <a:gd name="connsiteY3" fmla="*/ 104939 h 3060340"/>
              <a:gd name="connsiteX4" fmla="*/ 4359461 w 4359461"/>
              <a:gd name="connsiteY4" fmla="*/ 2955401 h 3060340"/>
              <a:gd name="connsiteX5" fmla="*/ 4254522 w 4359461"/>
              <a:gd name="connsiteY5" fmla="*/ 3060340 h 3060340"/>
              <a:gd name="connsiteX6" fmla="*/ 108114 w 4359461"/>
              <a:gd name="connsiteY6" fmla="*/ 3060340 h 3060340"/>
              <a:gd name="connsiteX7" fmla="*/ 3175 w 4359461"/>
              <a:gd name="connsiteY7" fmla="*/ 2955401 h 3060340"/>
              <a:gd name="connsiteX8" fmla="*/ 0 w 4359461"/>
              <a:gd name="connsiteY8" fmla="*/ 1516360 h 3060340"/>
              <a:gd name="connsiteX9" fmla="*/ 3175 w 4359461"/>
              <a:gd name="connsiteY9" fmla="*/ 104939 h 3060340"/>
              <a:gd name="connsiteX0" fmla="*/ 8783 w 4365069"/>
              <a:gd name="connsiteY0" fmla="*/ 104939 h 3060340"/>
              <a:gd name="connsiteX1" fmla="*/ 113722 w 4365069"/>
              <a:gd name="connsiteY1" fmla="*/ 0 h 3060340"/>
              <a:gd name="connsiteX2" fmla="*/ 4260130 w 4365069"/>
              <a:gd name="connsiteY2" fmla="*/ 0 h 3060340"/>
              <a:gd name="connsiteX3" fmla="*/ 4365069 w 4365069"/>
              <a:gd name="connsiteY3" fmla="*/ 104939 h 3060340"/>
              <a:gd name="connsiteX4" fmla="*/ 4365069 w 4365069"/>
              <a:gd name="connsiteY4" fmla="*/ 2955401 h 3060340"/>
              <a:gd name="connsiteX5" fmla="*/ 4260130 w 4365069"/>
              <a:gd name="connsiteY5" fmla="*/ 3060340 h 3060340"/>
              <a:gd name="connsiteX6" fmla="*/ 113722 w 4365069"/>
              <a:gd name="connsiteY6" fmla="*/ 3060340 h 3060340"/>
              <a:gd name="connsiteX7" fmla="*/ 8783 w 4365069"/>
              <a:gd name="connsiteY7" fmla="*/ 2955401 h 3060340"/>
              <a:gd name="connsiteX8" fmla="*/ 5608 w 4365069"/>
              <a:gd name="connsiteY8" fmla="*/ 1516360 h 3060340"/>
              <a:gd name="connsiteX9" fmla="*/ 5609 w 4365069"/>
              <a:gd name="connsiteY9" fmla="*/ 1252835 h 3060340"/>
              <a:gd name="connsiteX10" fmla="*/ 8783 w 4365069"/>
              <a:gd name="connsiteY10" fmla="*/ 104939 h 3060340"/>
              <a:gd name="connsiteX0" fmla="*/ 8783 w 4365069"/>
              <a:gd name="connsiteY0" fmla="*/ 104939 h 3060340"/>
              <a:gd name="connsiteX1" fmla="*/ 113722 w 4365069"/>
              <a:gd name="connsiteY1" fmla="*/ 0 h 3060340"/>
              <a:gd name="connsiteX2" fmla="*/ 4260130 w 4365069"/>
              <a:gd name="connsiteY2" fmla="*/ 0 h 3060340"/>
              <a:gd name="connsiteX3" fmla="*/ 4365069 w 4365069"/>
              <a:gd name="connsiteY3" fmla="*/ 104939 h 3060340"/>
              <a:gd name="connsiteX4" fmla="*/ 4365069 w 4365069"/>
              <a:gd name="connsiteY4" fmla="*/ 2955401 h 3060340"/>
              <a:gd name="connsiteX5" fmla="*/ 4260130 w 4365069"/>
              <a:gd name="connsiteY5" fmla="*/ 3060340 h 3060340"/>
              <a:gd name="connsiteX6" fmla="*/ 113722 w 4365069"/>
              <a:gd name="connsiteY6" fmla="*/ 3060340 h 3060340"/>
              <a:gd name="connsiteX7" fmla="*/ 8783 w 4365069"/>
              <a:gd name="connsiteY7" fmla="*/ 2955401 h 3060340"/>
              <a:gd name="connsiteX8" fmla="*/ 8784 w 4365069"/>
              <a:gd name="connsiteY8" fmla="*/ 1843385 h 3060340"/>
              <a:gd name="connsiteX9" fmla="*/ 5608 w 4365069"/>
              <a:gd name="connsiteY9" fmla="*/ 1516360 h 3060340"/>
              <a:gd name="connsiteX10" fmla="*/ 5609 w 4365069"/>
              <a:gd name="connsiteY10" fmla="*/ 1252835 h 3060340"/>
              <a:gd name="connsiteX11" fmla="*/ 8783 w 4365069"/>
              <a:gd name="connsiteY11" fmla="*/ 104939 h 3060340"/>
              <a:gd name="connsiteX0" fmla="*/ 8783 w 4365069"/>
              <a:gd name="connsiteY0" fmla="*/ 104939 h 3060340"/>
              <a:gd name="connsiteX1" fmla="*/ 113722 w 4365069"/>
              <a:gd name="connsiteY1" fmla="*/ 0 h 3060340"/>
              <a:gd name="connsiteX2" fmla="*/ 4260130 w 4365069"/>
              <a:gd name="connsiteY2" fmla="*/ 0 h 3060340"/>
              <a:gd name="connsiteX3" fmla="*/ 4365069 w 4365069"/>
              <a:gd name="connsiteY3" fmla="*/ 104939 h 3060340"/>
              <a:gd name="connsiteX4" fmla="*/ 4365069 w 4365069"/>
              <a:gd name="connsiteY4" fmla="*/ 2955401 h 3060340"/>
              <a:gd name="connsiteX5" fmla="*/ 4260130 w 4365069"/>
              <a:gd name="connsiteY5" fmla="*/ 3060340 h 3060340"/>
              <a:gd name="connsiteX6" fmla="*/ 113722 w 4365069"/>
              <a:gd name="connsiteY6" fmla="*/ 3060340 h 3060340"/>
              <a:gd name="connsiteX7" fmla="*/ 8783 w 4365069"/>
              <a:gd name="connsiteY7" fmla="*/ 2955401 h 3060340"/>
              <a:gd name="connsiteX8" fmla="*/ 8784 w 4365069"/>
              <a:gd name="connsiteY8" fmla="*/ 1843385 h 3060340"/>
              <a:gd name="connsiteX9" fmla="*/ 154834 w 4365069"/>
              <a:gd name="connsiteY9" fmla="*/ 1560810 h 3060340"/>
              <a:gd name="connsiteX10" fmla="*/ 5608 w 4365069"/>
              <a:gd name="connsiteY10" fmla="*/ 1516360 h 3060340"/>
              <a:gd name="connsiteX11" fmla="*/ 5609 w 4365069"/>
              <a:gd name="connsiteY11" fmla="*/ 1252835 h 3060340"/>
              <a:gd name="connsiteX12" fmla="*/ 8783 w 4365069"/>
              <a:gd name="connsiteY12" fmla="*/ 104939 h 3060340"/>
              <a:gd name="connsiteX0" fmla="*/ 8783 w 4365069"/>
              <a:gd name="connsiteY0" fmla="*/ 104939 h 3060340"/>
              <a:gd name="connsiteX1" fmla="*/ 113722 w 4365069"/>
              <a:gd name="connsiteY1" fmla="*/ 0 h 3060340"/>
              <a:gd name="connsiteX2" fmla="*/ 4260130 w 4365069"/>
              <a:gd name="connsiteY2" fmla="*/ 0 h 3060340"/>
              <a:gd name="connsiteX3" fmla="*/ 4365069 w 4365069"/>
              <a:gd name="connsiteY3" fmla="*/ 104939 h 3060340"/>
              <a:gd name="connsiteX4" fmla="*/ 4365069 w 4365069"/>
              <a:gd name="connsiteY4" fmla="*/ 2955401 h 3060340"/>
              <a:gd name="connsiteX5" fmla="*/ 4260130 w 4365069"/>
              <a:gd name="connsiteY5" fmla="*/ 3060340 h 3060340"/>
              <a:gd name="connsiteX6" fmla="*/ 113722 w 4365069"/>
              <a:gd name="connsiteY6" fmla="*/ 3060340 h 3060340"/>
              <a:gd name="connsiteX7" fmla="*/ 8783 w 4365069"/>
              <a:gd name="connsiteY7" fmla="*/ 2955401 h 3060340"/>
              <a:gd name="connsiteX8" fmla="*/ 8784 w 4365069"/>
              <a:gd name="connsiteY8" fmla="*/ 1843385 h 3060340"/>
              <a:gd name="connsiteX9" fmla="*/ 154834 w 4365069"/>
              <a:gd name="connsiteY9" fmla="*/ 1560810 h 3060340"/>
              <a:gd name="connsiteX10" fmla="*/ 5609 w 4365069"/>
              <a:gd name="connsiteY10" fmla="*/ 1252835 h 3060340"/>
              <a:gd name="connsiteX11" fmla="*/ 8783 w 4365069"/>
              <a:gd name="connsiteY11" fmla="*/ 104939 h 3060340"/>
              <a:gd name="connsiteX0" fmla="*/ 8783 w 4365069"/>
              <a:gd name="connsiteY0" fmla="*/ 104939 h 3060340"/>
              <a:gd name="connsiteX1" fmla="*/ 113722 w 4365069"/>
              <a:gd name="connsiteY1" fmla="*/ 0 h 3060340"/>
              <a:gd name="connsiteX2" fmla="*/ 4260130 w 4365069"/>
              <a:gd name="connsiteY2" fmla="*/ 0 h 3060340"/>
              <a:gd name="connsiteX3" fmla="*/ 4365069 w 4365069"/>
              <a:gd name="connsiteY3" fmla="*/ 104939 h 3060340"/>
              <a:gd name="connsiteX4" fmla="*/ 4365069 w 4365069"/>
              <a:gd name="connsiteY4" fmla="*/ 2955401 h 3060340"/>
              <a:gd name="connsiteX5" fmla="*/ 4260130 w 4365069"/>
              <a:gd name="connsiteY5" fmla="*/ 3060340 h 3060340"/>
              <a:gd name="connsiteX6" fmla="*/ 113722 w 4365069"/>
              <a:gd name="connsiteY6" fmla="*/ 3060340 h 3060340"/>
              <a:gd name="connsiteX7" fmla="*/ 8783 w 4365069"/>
              <a:gd name="connsiteY7" fmla="*/ 2955401 h 3060340"/>
              <a:gd name="connsiteX8" fmla="*/ 8784 w 4365069"/>
              <a:gd name="connsiteY8" fmla="*/ 1843385 h 3060340"/>
              <a:gd name="connsiteX9" fmla="*/ 319934 w 4365069"/>
              <a:gd name="connsiteY9" fmla="*/ 1541760 h 3060340"/>
              <a:gd name="connsiteX10" fmla="*/ 5609 w 4365069"/>
              <a:gd name="connsiteY10" fmla="*/ 1252835 h 3060340"/>
              <a:gd name="connsiteX11" fmla="*/ 8783 w 4365069"/>
              <a:gd name="connsiteY11" fmla="*/ 104939 h 3060340"/>
              <a:gd name="connsiteX0" fmla="*/ 8783 w 4365069"/>
              <a:gd name="connsiteY0" fmla="*/ 104939 h 3060340"/>
              <a:gd name="connsiteX1" fmla="*/ 113722 w 4365069"/>
              <a:gd name="connsiteY1" fmla="*/ 0 h 3060340"/>
              <a:gd name="connsiteX2" fmla="*/ 4260130 w 4365069"/>
              <a:gd name="connsiteY2" fmla="*/ 0 h 3060340"/>
              <a:gd name="connsiteX3" fmla="*/ 4365069 w 4365069"/>
              <a:gd name="connsiteY3" fmla="*/ 104939 h 3060340"/>
              <a:gd name="connsiteX4" fmla="*/ 4365069 w 4365069"/>
              <a:gd name="connsiteY4" fmla="*/ 2955401 h 3060340"/>
              <a:gd name="connsiteX5" fmla="*/ 4260130 w 4365069"/>
              <a:gd name="connsiteY5" fmla="*/ 3060340 h 3060340"/>
              <a:gd name="connsiteX6" fmla="*/ 113722 w 4365069"/>
              <a:gd name="connsiteY6" fmla="*/ 3060340 h 3060340"/>
              <a:gd name="connsiteX7" fmla="*/ 8783 w 4365069"/>
              <a:gd name="connsiteY7" fmla="*/ 2955401 h 3060340"/>
              <a:gd name="connsiteX8" fmla="*/ 8784 w 4365069"/>
              <a:gd name="connsiteY8" fmla="*/ 1843385 h 3060340"/>
              <a:gd name="connsiteX9" fmla="*/ 164359 w 4365069"/>
              <a:gd name="connsiteY9" fmla="*/ 1535410 h 3060340"/>
              <a:gd name="connsiteX10" fmla="*/ 5609 w 4365069"/>
              <a:gd name="connsiteY10" fmla="*/ 1252835 h 3060340"/>
              <a:gd name="connsiteX11" fmla="*/ 8783 w 4365069"/>
              <a:gd name="connsiteY11" fmla="*/ 104939 h 3060340"/>
              <a:gd name="connsiteX0" fmla="*/ 8783 w 4365069"/>
              <a:gd name="connsiteY0" fmla="*/ 104939 h 3060340"/>
              <a:gd name="connsiteX1" fmla="*/ 113722 w 4365069"/>
              <a:gd name="connsiteY1" fmla="*/ 0 h 3060340"/>
              <a:gd name="connsiteX2" fmla="*/ 4260130 w 4365069"/>
              <a:gd name="connsiteY2" fmla="*/ 0 h 3060340"/>
              <a:gd name="connsiteX3" fmla="*/ 4365069 w 4365069"/>
              <a:gd name="connsiteY3" fmla="*/ 104939 h 3060340"/>
              <a:gd name="connsiteX4" fmla="*/ 4365069 w 4365069"/>
              <a:gd name="connsiteY4" fmla="*/ 2955401 h 3060340"/>
              <a:gd name="connsiteX5" fmla="*/ 4260130 w 4365069"/>
              <a:gd name="connsiteY5" fmla="*/ 3060340 h 3060340"/>
              <a:gd name="connsiteX6" fmla="*/ 113722 w 4365069"/>
              <a:gd name="connsiteY6" fmla="*/ 3060340 h 3060340"/>
              <a:gd name="connsiteX7" fmla="*/ 8783 w 4365069"/>
              <a:gd name="connsiteY7" fmla="*/ 2955401 h 3060340"/>
              <a:gd name="connsiteX8" fmla="*/ 8784 w 4365069"/>
              <a:gd name="connsiteY8" fmla="*/ 1843385 h 3060340"/>
              <a:gd name="connsiteX9" fmla="*/ 164359 w 4365069"/>
              <a:gd name="connsiteY9" fmla="*/ 1535410 h 3060340"/>
              <a:gd name="connsiteX10" fmla="*/ 5609 w 4365069"/>
              <a:gd name="connsiteY10" fmla="*/ 1252835 h 3060340"/>
              <a:gd name="connsiteX11" fmla="*/ 8783 w 4365069"/>
              <a:gd name="connsiteY11" fmla="*/ 104939 h 3060340"/>
              <a:gd name="connsiteX0" fmla="*/ 8783 w 4365069"/>
              <a:gd name="connsiteY0" fmla="*/ 104939 h 3060340"/>
              <a:gd name="connsiteX1" fmla="*/ 113722 w 4365069"/>
              <a:gd name="connsiteY1" fmla="*/ 0 h 3060340"/>
              <a:gd name="connsiteX2" fmla="*/ 4260130 w 4365069"/>
              <a:gd name="connsiteY2" fmla="*/ 0 h 3060340"/>
              <a:gd name="connsiteX3" fmla="*/ 4365069 w 4365069"/>
              <a:gd name="connsiteY3" fmla="*/ 104939 h 3060340"/>
              <a:gd name="connsiteX4" fmla="*/ 4365069 w 4365069"/>
              <a:gd name="connsiteY4" fmla="*/ 2955401 h 3060340"/>
              <a:gd name="connsiteX5" fmla="*/ 4260130 w 4365069"/>
              <a:gd name="connsiteY5" fmla="*/ 3060340 h 3060340"/>
              <a:gd name="connsiteX6" fmla="*/ 113722 w 4365069"/>
              <a:gd name="connsiteY6" fmla="*/ 3060340 h 3060340"/>
              <a:gd name="connsiteX7" fmla="*/ 8783 w 4365069"/>
              <a:gd name="connsiteY7" fmla="*/ 2955401 h 3060340"/>
              <a:gd name="connsiteX8" fmla="*/ 8784 w 4365069"/>
              <a:gd name="connsiteY8" fmla="*/ 1843385 h 3060340"/>
              <a:gd name="connsiteX9" fmla="*/ 164359 w 4365069"/>
              <a:gd name="connsiteY9" fmla="*/ 1535410 h 3060340"/>
              <a:gd name="connsiteX10" fmla="*/ 5609 w 4365069"/>
              <a:gd name="connsiteY10" fmla="*/ 1252835 h 3060340"/>
              <a:gd name="connsiteX11" fmla="*/ 8783 w 4365069"/>
              <a:gd name="connsiteY11" fmla="*/ 104939 h 3060340"/>
              <a:gd name="connsiteX0" fmla="*/ 8783 w 4365069"/>
              <a:gd name="connsiteY0" fmla="*/ 104939 h 3060340"/>
              <a:gd name="connsiteX1" fmla="*/ 113722 w 4365069"/>
              <a:gd name="connsiteY1" fmla="*/ 0 h 3060340"/>
              <a:gd name="connsiteX2" fmla="*/ 4260130 w 4365069"/>
              <a:gd name="connsiteY2" fmla="*/ 0 h 3060340"/>
              <a:gd name="connsiteX3" fmla="*/ 4365069 w 4365069"/>
              <a:gd name="connsiteY3" fmla="*/ 104939 h 3060340"/>
              <a:gd name="connsiteX4" fmla="*/ 4365069 w 4365069"/>
              <a:gd name="connsiteY4" fmla="*/ 2955401 h 3060340"/>
              <a:gd name="connsiteX5" fmla="*/ 4260130 w 4365069"/>
              <a:gd name="connsiteY5" fmla="*/ 3060340 h 3060340"/>
              <a:gd name="connsiteX6" fmla="*/ 113722 w 4365069"/>
              <a:gd name="connsiteY6" fmla="*/ 3060340 h 3060340"/>
              <a:gd name="connsiteX7" fmla="*/ 8783 w 4365069"/>
              <a:gd name="connsiteY7" fmla="*/ 2955401 h 3060340"/>
              <a:gd name="connsiteX8" fmla="*/ 8784 w 4365069"/>
              <a:gd name="connsiteY8" fmla="*/ 1843385 h 3060340"/>
              <a:gd name="connsiteX9" fmla="*/ 164359 w 4365069"/>
              <a:gd name="connsiteY9" fmla="*/ 1535410 h 3060340"/>
              <a:gd name="connsiteX10" fmla="*/ 5609 w 4365069"/>
              <a:gd name="connsiteY10" fmla="*/ 1252835 h 3060340"/>
              <a:gd name="connsiteX11" fmla="*/ 8783 w 4365069"/>
              <a:gd name="connsiteY11" fmla="*/ 104939 h 3060340"/>
              <a:gd name="connsiteX0" fmla="*/ 8783 w 4365069"/>
              <a:gd name="connsiteY0" fmla="*/ 104939 h 3060340"/>
              <a:gd name="connsiteX1" fmla="*/ 113722 w 4365069"/>
              <a:gd name="connsiteY1" fmla="*/ 0 h 3060340"/>
              <a:gd name="connsiteX2" fmla="*/ 4260130 w 4365069"/>
              <a:gd name="connsiteY2" fmla="*/ 0 h 3060340"/>
              <a:gd name="connsiteX3" fmla="*/ 4365069 w 4365069"/>
              <a:gd name="connsiteY3" fmla="*/ 104939 h 3060340"/>
              <a:gd name="connsiteX4" fmla="*/ 4365069 w 4365069"/>
              <a:gd name="connsiteY4" fmla="*/ 2955401 h 3060340"/>
              <a:gd name="connsiteX5" fmla="*/ 4260130 w 4365069"/>
              <a:gd name="connsiteY5" fmla="*/ 3060340 h 3060340"/>
              <a:gd name="connsiteX6" fmla="*/ 113722 w 4365069"/>
              <a:gd name="connsiteY6" fmla="*/ 3060340 h 3060340"/>
              <a:gd name="connsiteX7" fmla="*/ 8783 w 4365069"/>
              <a:gd name="connsiteY7" fmla="*/ 2955401 h 3060340"/>
              <a:gd name="connsiteX8" fmla="*/ 8784 w 4365069"/>
              <a:gd name="connsiteY8" fmla="*/ 1843385 h 3060340"/>
              <a:gd name="connsiteX9" fmla="*/ 164359 w 4365069"/>
              <a:gd name="connsiteY9" fmla="*/ 1535410 h 3060340"/>
              <a:gd name="connsiteX10" fmla="*/ 5609 w 4365069"/>
              <a:gd name="connsiteY10" fmla="*/ 1252835 h 3060340"/>
              <a:gd name="connsiteX11" fmla="*/ 8783 w 4365069"/>
              <a:gd name="connsiteY11" fmla="*/ 104939 h 3060340"/>
              <a:gd name="connsiteX0" fmla="*/ 8783 w 4365069"/>
              <a:gd name="connsiteY0" fmla="*/ 104939 h 3060340"/>
              <a:gd name="connsiteX1" fmla="*/ 113722 w 4365069"/>
              <a:gd name="connsiteY1" fmla="*/ 0 h 3060340"/>
              <a:gd name="connsiteX2" fmla="*/ 4260130 w 4365069"/>
              <a:gd name="connsiteY2" fmla="*/ 0 h 3060340"/>
              <a:gd name="connsiteX3" fmla="*/ 4365069 w 4365069"/>
              <a:gd name="connsiteY3" fmla="*/ 104939 h 3060340"/>
              <a:gd name="connsiteX4" fmla="*/ 4365069 w 4365069"/>
              <a:gd name="connsiteY4" fmla="*/ 2955401 h 3060340"/>
              <a:gd name="connsiteX5" fmla="*/ 4260130 w 4365069"/>
              <a:gd name="connsiteY5" fmla="*/ 3060340 h 3060340"/>
              <a:gd name="connsiteX6" fmla="*/ 113722 w 4365069"/>
              <a:gd name="connsiteY6" fmla="*/ 3060340 h 3060340"/>
              <a:gd name="connsiteX7" fmla="*/ 8783 w 4365069"/>
              <a:gd name="connsiteY7" fmla="*/ 2955401 h 3060340"/>
              <a:gd name="connsiteX8" fmla="*/ 8784 w 4365069"/>
              <a:gd name="connsiteY8" fmla="*/ 1843385 h 3060340"/>
              <a:gd name="connsiteX9" fmla="*/ 164359 w 4365069"/>
              <a:gd name="connsiteY9" fmla="*/ 1535410 h 3060340"/>
              <a:gd name="connsiteX10" fmla="*/ 5609 w 4365069"/>
              <a:gd name="connsiteY10" fmla="*/ 1252835 h 3060340"/>
              <a:gd name="connsiteX11" fmla="*/ 8783 w 4365069"/>
              <a:gd name="connsiteY11" fmla="*/ 104939 h 3060340"/>
              <a:gd name="connsiteX0" fmla="*/ 8783 w 4365069"/>
              <a:gd name="connsiteY0" fmla="*/ 104939 h 3060340"/>
              <a:gd name="connsiteX1" fmla="*/ 113722 w 4365069"/>
              <a:gd name="connsiteY1" fmla="*/ 0 h 3060340"/>
              <a:gd name="connsiteX2" fmla="*/ 4260130 w 4365069"/>
              <a:gd name="connsiteY2" fmla="*/ 0 h 3060340"/>
              <a:gd name="connsiteX3" fmla="*/ 4365069 w 4365069"/>
              <a:gd name="connsiteY3" fmla="*/ 104939 h 3060340"/>
              <a:gd name="connsiteX4" fmla="*/ 4365069 w 4365069"/>
              <a:gd name="connsiteY4" fmla="*/ 2955401 h 3060340"/>
              <a:gd name="connsiteX5" fmla="*/ 4260130 w 4365069"/>
              <a:gd name="connsiteY5" fmla="*/ 3060340 h 3060340"/>
              <a:gd name="connsiteX6" fmla="*/ 113722 w 4365069"/>
              <a:gd name="connsiteY6" fmla="*/ 3060340 h 3060340"/>
              <a:gd name="connsiteX7" fmla="*/ 8783 w 4365069"/>
              <a:gd name="connsiteY7" fmla="*/ 2955401 h 3060340"/>
              <a:gd name="connsiteX8" fmla="*/ 8784 w 4365069"/>
              <a:gd name="connsiteY8" fmla="*/ 1843385 h 3060340"/>
              <a:gd name="connsiteX9" fmla="*/ 164359 w 4365069"/>
              <a:gd name="connsiteY9" fmla="*/ 1535410 h 3060340"/>
              <a:gd name="connsiteX10" fmla="*/ 5609 w 4365069"/>
              <a:gd name="connsiteY10" fmla="*/ 1252835 h 3060340"/>
              <a:gd name="connsiteX11" fmla="*/ 8783 w 4365069"/>
              <a:gd name="connsiteY11" fmla="*/ 104939 h 3060340"/>
              <a:gd name="connsiteX0" fmla="*/ 9665 w 4365951"/>
              <a:gd name="connsiteY0" fmla="*/ 104939 h 3060340"/>
              <a:gd name="connsiteX1" fmla="*/ 114604 w 4365951"/>
              <a:gd name="connsiteY1" fmla="*/ 0 h 3060340"/>
              <a:gd name="connsiteX2" fmla="*/ 4261012 w 4365951"/>
              <a:gd name="connsiteY2" fmla="*/ 0 h 3060340"/>
              <a:gd name="connsiteX3" fmla="*/ 4365951 w 4365951"/>
              <a:gd name="connsiteY3" fmla="*/ 104939 h 3060340"/>
              <a:gd name="connsiteX4" fmla="*/ 4365951 w 4365951"/>
              <a:gd name="connsiteY4" fmla="*/ 2955401 h 3060340"/>
              <a:gd name="connsiteX5" fmla="*/ 4261012 w 4365951"/>
              <a:gd name="connsiteY5" fmla="*/ 3060340 h 3060340"/>
              <a:gd name="connsiteX6" fmla="*/ 114604 w 4365951"/>
              <a:gd name="connsiteY6" fmla="*/ 3060340 h 3060340"/>
              <a:gd name="connsiteX7" fmla="*/ 9665 w 4365951"/>
              <a:gd name="connsiteY7" fmla="*/ 2955401 h 3060340"/>
              <a:gd name="connsiteX8" fmla="*/ 9666 w 4365951"/>
              <a:gd name="connsiteY8" fmla="*/ 1843385 h 3060340"/>
              <a:gd name="connsiteX9" fmla="*/ 165241 w 4365951"/>
              <a:gd name="connsiteY9" fmla="*/ 1535410 h 3060340"/>
              <a:gd name="connsiteX10" fmla="*/ 6491 w 4365951"/>
              <a:gd name="connsiteY10" fmla="*/ 1252835 h 3060340"/>
              <a:gd name="connsiteX11" fmla="*/ 9665 w 4365951"/>
              <a:gd name="connsiteY11" fmla="*/ 104939 h 3060340"/>
              <a:gd name="connsiteX0" fmla="*/ 9665 w 4365951"/>
              <a:gd name="connsiteY0" fmla="*/ 104939 h 3060340"/>
              <a:gd name="connsiteX1" fmla="*/ 114604 w 4365951"/>
              <a:gd name="connsiteY1" fmla="*/ 0 h 3060340"/>
              <a:gd name="connsiteX2" fmla="*/ 4261012 w 4365951"/>
              <a:gd name="connsiteY2" fmla="*/ 0 h 3060340"/>
              <a:gd name="connsiteX3" fmla="*/ 4365951 w 4365951"/>
              <a:gd name="connsiteY3" fmla="*/ 104939 h 3060340"/>
              <a:gd name="connsiteX4" fmla="*/ 4365951 w 4365951"/>
              <a:gd name="connsiteY4" fmla="*/ 2955401 h 3060340"/>
              <a:gd name="connsiteX5" fmla="*/ 4261012 w 4365951"/>
              <a:gd name="connsiteY5" fmla="*/ 3060340 h 3060340"/>
              <a:gd name="connsiteX6" fmla="*/ 114604 w 4365951"/>
              <a:gd name="connsiteY6" fmla="*/ 3060340 h 3060340"/>
              <a:gd name="connsiteX7" fmla="*/ 9665 w 4365951"/>
              <a:gd name="connsiteY7" fmla="*/ 2955401 h 3060340"/>
              <a:gd name="connsiteX8" fmla="*/ 9666 w 4365951"/>
              <a:gd name="connsiteY8" fmla="*/ 1843385 h 3060340"/>
              <a:gd name="connsiteX9" fmla="*/ 165241 w 4365951"/>
              <a:gd name="connsiteY9" fmla="*/ 1535410 h 3060340"/>
              <a:gd name="connsiteX10" fmla="*/ 6491 w 4365951"/>
              <a:gd name="connsiteY10" fmla="*/ 1252835 h 3060340"/>
              <a:gd name="connsiteX11" fmla="*/ 9665 w 4365951"/>
              <a:gd name="connsiteY11" fmla="*/ 104939 h 3060340"/>
              <a:gd name="connsiteX0" fmla="*/ 17817 w 4374103"/>
              <a:gd name="connsiteY0" fmla="*/ 104939 h 3060340"/>
              <a:gd name="connsiteX1" fmla="*/ 122756 w 4374103"/>
              <a:gd name="connsiteY1" fmla="*/ 0 h 3060340"/>
              <a:gd name="connsiteX2" fmla="*/ 4269164 w 4374103"/>
              <a:gd name="connsiteY2" fmla="*/ 0 h 3060340"/>
              <a:gd name="connsiteX3" fmla="*/ 4374103 w 4374103"/>
              <a:gd name="connsiteY3" fmla="*/ 104939 h 3060340"/>
              <a:gd name="connsiteX4" fmla="*/ 4374103 w 4374103"/>
              <a:gd name="connsiteY4" fmla="*/ 2955401 h 3060340"/>
              <a:gd name="connsiteX5" fmla="*/ 4269164 w 4374103"/>
              <a:gd name="connsiteY5" fmla="*/ 3060340 h 3060340"/>
              <a:gd name="connsiteX6" fmla="*/ 122756 w 4374103"/>
              <a:gd name="connsiteY6" fmla="*/ 3060340 h 3060340"/>
              <a:gd name="connsiteX7" fmla="*/ 17817 w 4374103"/>
              <a:gd name="connsiteY7" fmla="*/ 2955401 h 3060340"/>
              <a:gd name="connsiteX8" fmla="*/ 17818 w 4374103"/>
              <a:gd name="connsiteY8" fmla="*/ 1843385 h 3060340"/>
              <a:gd name="connsiteX9" fmla="*/ 163868 w 4374103"/>
              <a:gd name="connsiteY9" fmla="*/ 1551285 h 3060340"/>
              <a:gd name="connsiteX10" fmla="*/ 14643 w 4374103"/>
              <a:gd name="connsiteY10" fmla="*/ 1252835 h 3060340"/>
              <a:gd name="connsiteX11" fmla="*/ 17817 w 4374103"/>
              <a:gd name="connsiteY11" fmla="*/ 104939 h 3060340"/>
              <a:gd name="connsiteX0" fmla="*/ 17817 w 4374103"/>
              <a:gd name="connsiteY0" fmla="*/ 104939 h 3060340"/>
              <a:gd name="connsiteX1" fmla="*/ 122756 w 4374103"/>
              <a:gd name="connsiteY1" fmla="*/ 0 h 3060340"/>
              <a:gd name="connsiteX2" fmla="*/ 4269164 w 4374103"/>
              <a:gd name="connsiteY2" fmla="*/ 0 h 3060340"/>
              <a:gd name="connsiteX3" fmla="*/ 4374103 w 4374103"/>
              <a:gd name="connsiteY3" fmla="*/ 104939 h 3060340"/>
              <a:gd name="connsiteX4" fmla="*/ 4374103 w 4374103"/>
              <a:gd name="connsiteY4" fmla="*/ 2955401 h 3060340"/>
              <a:gd name="connsiteX5" fmla="*/ 4269164 w 4374103"/>
              <a:gd name="connsiteY5" fmla="*/ 3060340 h 3060340"/>
              <a:gd name="connsiteX6" fmla="*/ 122756 w 4374103"/>
              <a:gd name="connsiteY6" fmla="*/ 3060340 h 3060340"/>
              <a:gd name="connsiteX7" fmla="*/ 17817 w 4374103"/>
              <a:gd name="connsiteY7" fmla="*/ 2955401 h 3060340"/>
              <a:gd name="connsiteX8" fmla="*/ 17818 w 4374103"/>
              <a:gd name="connsiteY8" fmla="*/ 1843385 h 3060340"/>
              <a:gd name="connsiteX9" fmla="*/ 163868 w 4374103"/>
              <a:gd name="connsiteY9" fmla="*/ 1551285 h 3060340"/>
              <a:gd name="connsiteX10" fmla="*/ 14643 w 4374103"/>
              <a:gd name="connsiteY10" fmla="*/ 1252835 h 3060340"/>
              <a:gd name="connsiteX11" fmla="*/ 17817 w 4374103"/>
              <a:gd name="connsiteY11" fmla="*/ 104939 h 3060340"/>
              <a:gd name="connsiteX0" fmla="*/ 17817 w 4374103"/>
              <a:gd name="connsiteY0" fmla="*/ 104939 h 3060340"/>
              <a:gd name="connsiteX1" fmla="*/ 122756 w 4374103"/>
              <a:gd name="connsiteY1" fmla="*/ 0 h 3060340"/>
              <a:gd name="connsiteX2" fmla="*/ 4269164 w 4374103"/>
              <a:gd name="connsiteY2" fmla="*/ 0 h 3060340"/>
              <a:gd name="connsiteX3" fmla="*/ 4374103 w 4374103"/>
              <a:gd name="connsiteY3" fmla="*/ 104939 h 3060340"/>
              <a:gd name="connsiteX4" fmla="*/ 4374103 w 4374103"/>
              <a:gd name="connsiteY4" fmla="*/ 2955401 h 3060340"/>
              <a:gd name="connsiteX5" fmla="*/ 4269164 w 4374103"/>
              <a:gd name="connsiteY5" fmla="*/ 3060340 h 3060340"/>
              <a:gd name="connsiteX6" fmla="*/ 122756 w 4374103"/>
              <a:gd name="connsiteY6" fmla="*/ 3060340 h 3060340"/>
              <a:gd name="connsiteX7" fmla="*/ 17817 w 4374103"/>
              <a:gd name="connsiteY7" fmla="*/ 2955401 h 3060340"/>
              <a:gd name="connsiteX8" fmla="*/ 17818 w 4374103"/>
              <a:gd name="connsiteY8" fmla="*/ 1843385 h 3060340"/>
              <a:gd name="connsiteX9" fmla="*/ 163868 w 4374103"/>
              <a:gd name="connsiteY9" fmla="*/ 1551285 h 3060340"/>
              <a:gd name="connsiteX10" fmla="*/ 14643 w 4374103"/>
              <a:gd name="connsiteY10" fmla="*/ 1252835 h 3060340"/>
              <a:gd name="connsiteX11" fmla="*/ 17817 w 4374103"/>
              <a:gd name="connsiteY11" fmla="*/ 104939 h 3060340"/>
              <a:gd name="connsiteX0" fmla="*/ 17817 w 4374103"/>
              <a:gd name="connsiteY0" fmla="*/ 104939 h 3060340"/>
              <a:gd name="connsiteX1" fmla="*/ 122756 w 4374103"/>
              <a:gd name="connsiteY1" fmla="*/ 0 h 3060340"/>
              <a:gd name="connsiteX2" fmla="*/ 4269164 w 4374103"/>
              <a:gd name="connsiteY2" fmla="*/ 0 h 3060340"/>
              <a:gd name="connsiteX3" fmla="*/ 4374103 w 4374103"/>
              <a:gd name="connsiteY3" fmla="*/ 104939 h 3060340"/>
              <a:gd name="connsiteX4" fmla="*/ 4374103 w 4374103"/>
              <a:gd name="connsiteY4" fmla="*/ 2955401 h 3060340"/>
              <a:gd name="connsiteX5" fmla="*/ 4269164 w 4374103"/>
              <a:gd name="connsiteY5" fmla="*/ 3060340 h 3060340"/>
              <a:gd name="connsiteX6" fmla="*/ 122756 w 4374103"/>
              <a:gd name="connsiteY6" fmla="*/ 3060340 h 3060340"/>
              <a:gd name="connsiteX7" fmla="*/ 17817 w 4374103"/>
              <a:gd name="connsiteY7" fmla="*/ 2955401 h 3060340"/>
              <a:gd name="connsiteX8" fmla="*/ 17818 w 4374103"/>
              <a:gd name="connsiteY8" fmla="*/ 1843385 h 3060340"/>
              <a:gd name="connsiteX9" fmla="*/ 163868 w 4374103"/>
              <a:gd name="connsiteY9" fmla="*/ 1551285 h 3060340"/>
              <a:gd name="connsiteX10" fmla="*/ 14643 w 4374103"/>
              <a:gd name="connsiteY10" fmla="*/ 1252835 h 3060340"/>
              <a:gd name="connsiteX11" fmla="*/ 17817 w 4374103"/>
              <a:gd name="connsiteY11" fmla="*/ 104939 h 3060340"/>
              <a:gd name="connsiteX0" fmla="*/ 17817 w 4374103"/>
              <a:gd name="connsiteY0" fmla="*/ 104939 h 3060340"/>
              <a:gd name="connsiteX1" fmla="*/ 122756 w 4374103"/>
              <a:gd name="connsiteY1" fmla="*/ 0 h 3060340"/>
              <a:gd name="connsiteX2" fmla="*/ 4269164 w 4374103"/>
              <a:gd name="connsiteY2" fmla="*/ 0 h 3060340"/>
              <a:gd name="connsiteX3" fmla="*/ 4374103 w 4374103"/>
              <a:gd name="connsiteY3" fmla="*/ 104939 h 3060340"/>
              <a:gd name="connsiteX4" fmla="*/ 4374103 w 4374103"/>
              <a:gd name="connsiteY4" fmla="*/ 2955401 h 3060340"/>
              <a:gd name="connsiteX5" fmla="*/ 4269164 w 4374103"/>
              <a:gd name="connsiteY5" fmla="*/ 3060340 h 3060340"/>
              <a:gd name="connsiteX6" fmla="*/ 122756 w 4374103"/>
              <a:gd name="connsiteY6" fmla="*/ 3060340 h 3060340"/>
              <a:gd name="connsiteX7" fmla="*/ 17817 w 4374103"/>
              <a:gd name="connsiteY7" fmla="*/ 2955401 h 3060340"/>
              <a:gd name="connsiteX8" fmla="*/ 17818 w 4374103"/>
              <a:gd name="connsiteY8" fmla="*/ 1843385 h 3060340"/>
              <a:gd name="connsiteX9" fmla="*/ 163868 w 4374103"/>
              <a:gd name="connsiteY9" fmla="*/ 1551285 h 3060340"/>
              <a:gd name="connsiteX10" fmla="*/ 14643 w 4374103"/>
              <a:gd name="connsiteY10" fmla="*/ 1252835 h 3060340"/>
              <a:gd name="connsiteX11" fmla="*/ 17817 w 4374103"/>
              <a:gd name="connsiteY11" fmla="*/ 104939 h 3060340"/>
              <a:gd name="connsiteX0" fmla="*/ 17817 w 4374103"/>
              <a:gd name="connsiteY0" fmla="*/ 104939 h 3060340"/>
              <a:gd name="connsiteX1" fmla="*/ 122756 w 4374103"/>
              <a:gd name="connsiteY1" fmla="*/ 0 h 3060340"/>
              <a:gd name="connsiteX2" fmla="*/ 4269164 w 4374103"/>
              <a:gd name="connsiteY2" fmla="*/ 0 h 3060340"/>
              <a:gd name="connsiteX3" fmla="*/ 4374103 w 4374103"/>
              <a:gd name="connsiteY3" fmla="*/ 104939 h 3060340"/>
              <a:gd name="connsiteX4" fmla="*/ 4374103 w 4374103"/>
              <a:gd name="connsiteY4" fmla="*/ 2955401 h 3060340"/>
              <a:gd name="connsiteX5" fmla="*/ 4269164 w 4374103"/>
              <a:gd name="connsiteY5" fmla="*/ 3060340 h 3060340"/>
              <a:gd name="connsiteX6" fmla="*/ 122756 w 4374103"/>
              <a:gd name="connsiteY6" fmla="*/ 3060340 h 3060340"/>
              <a:gd name="connsiteX7" fmla="*/ 17817 w 4374103"/>
              <a:gd name="connsiteY7" fmla="*/ 2955401 h 3060340"/>
              <a:gd name="connsiteX8" fmla="*/ 17818 w 4374103"/>
              <a:gd name="connsiteY8" fmla="*/ 1843385 h 3060340"/>
              <a:gd name="connsiteX9" fmla="*/ 163868 w 4374103"/>
              <a:gd name="connsiteY9" fmla="*/ 1551285 h 3060340"/>
              <a:gd name="connsiteX10" fmla="*/ 14643 w 4374103"/>
              <a:gd name="connsiteY10" fmla="*/ 1252835 h 3060340"/>
              <a:gd name="connsiteX11" fmla="*/ 17817 w 4374103"/>
              <a:gd name="connsiteY11" fmla="*/ 104939 h 3060340"/>
              <a:gd name="connsiteX0" fmla="*/ 17817 w 4374103"/>
              <a:gd name="connsiteY0" fmla="*/ 104939 h 3060340"/>
              <a:gd name="connsiteX1" fmla="*/ 122756 w 4374103"/>
              <a:gd name="connsiteY1" fmla="*/ 0 h 3060340"/>
              <a:gd name="connsiteX2" fmla="*/ 4269164 w 4374103"/>
              <a:gd name="connsiteY2" fmla="*/ 0 h 3060340"/>
              <a:gd name="connsiteX3" fmla="*/ 4374103 w 4374103"/>
              <a:gd name="connsiteY3" fmla="*/ 104939 h 3060340"/>
              <a:gd name="connsiteX4" fmla="*/ 4374103 w 4374103"/>
              <a:gd name="connsiteY4" fmla="*/ 2955401 h 3060340"/>
              <a:gd name="connsiteX5" fmla="*/ 4269164 w 4374103"/>
              <a:gd name="connsiteY5" fmla="*/ 3060340 h 3060340"/>
              <a:gd name="connsiteX6" fmla="*/ 122756 w 4374103"/>
              <a:gd name="connsiteY6" fmla="*/ 3060340 h 3060340"/>
              <a:gd name="connsiteX7" fmla="*/ 17817 w 4374103"/>
              <a:gd name="connsiteY7" fmla="*/ 2955401 h 3060340"/>
              <a:gd name="connsiteX8" fmla="*/ 17818 w 4374103"/>
              <a:gd name="connsiteY8" fmla="*/ 1843385 h 3060340"/>
              <a:gd name="connsiteX9" fmla="*/ 163868 w 4374103"/>
              <a:gd name="connsiteY9" fmla="*/ 1551285 h 3060340"/>
              <a:gd name="connsiteX10" fmla="*/ 14643 w 4374103"/>
              <a:gd name="connsiteY10" fmla="*/ 1252835 h 3060340"/>
              <a:gd name="connsiteX11" fmla="*/ 17817 w 4374103"/>
              <a:gd name="connsiteY11" fmla="*/ 104939 h 3060340"/>
              <a:gd name="connsiteX0" fmla="*/ 24626 w 4380912"/>
              <a:gd name="connsiteY0" fmla="*/ 104939 h 3060340"/>
              <a:gd name="connsiteX1" fmla="*/ 129565 w 4380912"/>
              <a:gd name="connsiteY1" fmla="*/ 0 h 3060340"/>
              <a:gd name="connsiteX2" fmla="*/ 4275973 w 4380912"/>
              <a:gd name="connsiteY2" fmla="*/ 0 h 3060340"/>
              <a:gd name="connsiteX3" fmla="*/ 4380912 w 4380912"/>
              <a:gd name="connsiteY3" fmla="*/ 104939 h 3060340"/>
              <a:gd name="connsiteX4" fmla="*/ 4380912 w 4380912"/>
              <a:gd name="connsiteY4" fmla="*/ 2955401 h 3060340"/>
              <a:gd name="connsiteX5" fmla="*/ 4275973 w 4380912"/>
              <a:gd name="connsiteY5" fmla="*/ 3060340 h 3060340"/>
              <a:gd name="connsiteX6" fmla="*/ 129565 w 4380912"/>
              <a:gd name="connsiteY6" fmla="*/ 3060340 h 3060340"/>
              <a:gd name="connsiteX7" fmla="*/ 24626 w 4380912"/>
              <a:gd name="connsiteY7" fmla="*/ 2955401 h 3060340"/>
              <a:gd name="connsiteX8" fmla="*/ 24627 w 4380912"/>
              <a:gd name="connsiteY8" fmla="*/ 1843385 h 3060340"/>
              <a:gd name="connsiteX9" fmla="*/ 265927 w 4380912"/>
              <a:gd name="connsiteY9" fmla="*/ 1551285 h 3060340"/>
              <a:gd name="connsiteX10" fmla="*/ 21452 w 4380912"/>
              <a:gd name="connsiteY10" fmla="*/ 1252835 h 3060340"/>
              <a:gd name="connsiteX11" fmla="*/ 24626 w 4380912"/>
              <a:gd name="connsiteY11" fmla="*/ 104939 h 3060340"/>
              <a:gd name="connsiteX0" fmla="*/ 17818 w 4374104"/>
              <a:gd name="connsiteY0" fmla="*/ 104939 h 3060340"/>
              <a:gd name="connsiteX1" fmla="*/ 122757 w 4374104"/>
              <a:gd name="connsiteY1" fmla="*/ 0 h 3060340"/>
              <a:gd name="connsiteX2" fmla="*/ 4269165 w 4374104"/>
              <a:gd name="connsiteY2" fmla="*/ 0 h 3060340"/>
              <a:gd name="connsiteX3" fmla="*/ 4374104 w 4374104"/>
              <a:gd name="connsiteY3" fmla="*/ 104939 h 3060340"/>
              <a:gd name="connsiteX4" fmla="*/ 4374104 w 4374104"/>
              <a:gd name="connsiteY4" fmla="*/ 2955401 h 3060340"/>
              <a:gd name="connsiteX5" fmla="*/ 4269165 w 4374104"/>
              <a:gd name="connsiteY5" fmla="*/ 3060340 h 3060340"/>
              <a:gd name="connsiteX6" fmla="*/ 122757 w 4374104"/>
              <a:gd name="connsiteY6" fmla="*/ 3060340 h 3060340"/>
              <a:gd name="connsiteX7" fmla="*/ 17818 w 4374104"/>
              <a:gd name="connsiteY7" fmla="*/ 2955401 h 3060340"/>
              <a:gd name="connsiteX8" fmla="*/ 17819 w 4374104"/>
              <a:gd name="connsiteY8" fmla="*/ 1843385 h 3060340"/>
              <a:gd name="connsiteX9" fmla="*/ 163869 w 4374104"/>
              <a:gd name="connsiteY9" fmla="*/ 1541760 h 3060340"/>
              <a:gd name="connsiteX10" fmla="*/ 14644 w 4374104"/>
              <a:gd name="connsiteY10" fmla="*/ 1252835 h 3060340"/>
              <a:gd name="connsiteX11" fmla="*/ 17818 w 4374104"/>
              <a:gd name="connsiteY11" fmla="*/ 104939 h 3060340"/>
              <a:gd name="connsiteX0" fmla="*/ 15791 w 4372077"/>
              <a:gd name="connsiteY0" fmla="*/ 104939 h 3060340"/>
              <a:gd name="connsiteX1" fmla="*/ 120730 w 4372077"/>
              <a:gd name="connsiteY1" fmla="*/ 0 h 3060340"/>
              <a:gd name="connsiteX2" fmla="*/ 4267138 w 4372077"/>
              <a:gd name="connsiteY2" fmla="*/ 0 h 3060340"/>
              <a:gd name="connsiteX3" fmla="*/ 4372077 w 4372077"/>
              <a:gd name="connsiteY3" fmla="*/ 104939 h 3060340"/>
              <a:gd name="connsiteX4" fmla="*/ 4372077 w 4372077"/>
              <a:gd name="connsiteY4" fmla="*/ 2955401 h 3060340"/>
              <a:gd name="connsiteX5" fmla="*/ 4267138 w 4372077"/>
              <a:gd name="connsiteY5" fmla="*/ 3060340 h 3060340"/>
              <a:gd name="connsiteX6" fmla="*/ 120730 w 4372077"/>
              <a:gd name="connsiteY6" fmla="*/ 3060340 h 3060340"/>
              <a:gd name="connsiteX7" fmla="*/ 15791 w 4372077"/>
              <a:gd name="connsiteY7" fmla="*/ 2955401 h 3060340"/>
              <a:gd name="connsiteX8" fmla="*/ 15792 w 4372077"/>
              <a:gd name="connsiteY8" fmla="*/ 1843385 h 3060340"/>
              <a:gd name="connsiteX9" fmla="*/ 161842 w 4372077"/>
              <a:gd name="connsiteY9" fmla="*/ 1541760 h 3060340"/>
              <a:gd name="connsiteX10" fmla="*/ 12617 w 4372077"/>
              <a:gd name="connsiteY10" fmla="*/ 1252835 h 3060340"/>
              <a:gd name="connsiteX11" fmla="*/ 15791 w 4372077"/>
              <a:gd name="connsiteY11" fmla="*/ 104939 h 3060340"/>
              <a:gd name="connsiteX0" fmla="*/ 3174 w 4359460"/>
              <a:gd name="connsiteY0" fmla="*/ 104939 h 3060340"/>
              <a:gd name="connsiteX1" fmla="*/ 108113 w 4359460"/>
              <a:gd name="connsiteY1" fmla="*/ 0 h 3060340"/>
              <a:gd name="connsiteX2" fmla="*/ 4254521 w 4359460"/>
              <a:gd name="connsiteY2" fmla="*/ 0 h 3060340"/>
              <a:gd name="connsiteX3" fmla="*/ 4359460 w 4359460"/>
              <a:gd name="connsiteY3" fmla="*/ 104939 h 3060340"/>
              <a:gd name="connsiteX4" fmla="*/ 4359460 w 4359460"/>
              <a:gd name="connsiteY4" fmla="*/ 2955401 h 3060340"/>
              <a:gd name="connsiteX5" fmla="*/ 4254521 w 4359460"/>
              <a:gd name="connsiteY5" fmla="*/ 3060340 h 3060340"/>
              <a:gd name="connsiteX6" fmla="*/ 108113 w 4359460"/>
              <a:gd name="connsiteY6" fmla="*/ 3060340 h 3060340"/>
              <a:gd name="connsiteX7" fmla="*/ 3174 w 4359460"/>
              <a:gd name="connsiteY7" fmla="*/ 2955401 h 3060340"/>
              <a:gd name="connsiteX8" fmla="*/ 3175 w 4359460"/>
              <a:gd name="connsiteY8" fmla="*/ 1843385 h 3060340"/>
              <a:gd name="connsiteX9" fmla="*/ 149225 w 4359460"/>
              <a:gd name="connsiteY9" fmla="*/ 1541760 h 3060340"/>
              <a:gd name="connsiteX10" fmla="*/ 0 w 4359460"/>
              <a:gd name="connsiteY10" fmla="*/ 1252835 h 3060340"/>
              <a:gd name="connsiteX11" fmla="*/ 3174 w 4359460"/>
              <a:gd name="connsiteY11" fmla="*/ 104939 h 3060340"/>
              <a:gd name="connsiteX0" fmla="*/ 3174 w 4359460"/>
              <a:gd name="connsiteY0" fmla="*/ 104939 h 3060340"/>
              <a:gd name="connsiteX1" fmla="*/ 108113 w 4359460"/>
              <a:gd name="connsiteY1" fmla="*/ 0 h 3060340"/>
              <a:gd name="connsiteX2" fmla="*/ 4254521 w 4359460"/>
              <a:gd name="connsiteY2" fmla="*/ 0 h 3060340"/>
              <a:gd name="connsiteX3" fmla="*/ 4359460 w 4359460"/>
              <a:gd name="connsiteY3" fmla="*/ 104939 h 3060340"/>
              <a:gd name="connsiteX4" fmla="*/ 4359460 w 4359460"/>
              <a:gd name="connsiteY4" fmla="*/ 2955401 h 3060340"/>
              <a:gd name="connsiteX5" fmla="*/ 4254521 w 4359460"/>
              <a:gd name="connsiteY5" fmla="*/ 3060340 h 3060340"/>
              <a:gd name="connsiteX6" fmla="*/ 108113 w 4359460"/>
              <a:gd name="connsiteY6" fmla="*/ 3060340 h 3060340"/>
              <a:gd name="connsiteX7" fmla="*/ 3174 w 4359460"/>
              <a:gd name="connsiteY7" fmla="*/ 2955401 h 3060340"/>
              <a:gd name="connsiteX8" fmla="*/ 3175 w 4359460"/>
              <a:gd name="connsiteY8" fmla="*/ 1843385 h 3060340"/>
              <a:gd name="connsiteX9" fmla="*/ 149225 w 4359460"/>
              <a:gd name="connsiteY9" fmla="*/ 1541760 h 3060340"/>
              <a:gd name="connsiteX10" fmla="*/ 0 w 4359460"/>
              <a:gd name="connsiteY10" fmla="*/ 1252835 h 3060340"/>
              <a:gd name="connsiteX11" fmla="*/ 3174 w 4359460"/>
              <a:gd name="connsiteY11" fmla="*/ 104939 h 3060340"/>
              <a:gd name="connsiteX0" fmla="*/ 3174 w 4359460"/>
              <a:gd name="connsiteY0" fmla="*/ 104939 h 3060340"/>
              <a:gd name="connsiteX1" fmla="*/ 108113 w 4359460"/>
              <a:gd name="connsiteY1" fmla="*/ 0 h 3060340"/>
              <a:gd name="connsiteX2" fmla="*/ 4254521 w 4359460"/>
              <a:gd name="connsiteY2" fmla="*/ 0 h 3060340"/>
              <a:gd name="connsiteX3" fmla="*/ 4359460 w 4359460"/>
              <a:gd name="connsiteY3" fmla="*/ 104939 h 3060340"/>
              <a:gd name="connsiteX4" fmla="*/ 4359460 w 4359460"/>
              <a:gd name="connsiteY4" fmla="*/ 2955401 h 3060340"/>
              <a:gd name="connsiteX5" fmla="*/ 4254521 w 4359460"/>
              <a:gd name="connsiteY5" fmla="*/ 3060340 h 3060340"/>
              <a:gd name="connsiteX6" fmla="*/ 108113 w 4359460"/>
              <a:gd name="connsiteY6" fmla="*/ 3060340 h 3060340"/>
              <a:gd name="connsiteX7" fmla="*/ 3174 w 4359460"/>
              <a:gd name="connsiteY7" fmla="*/ 2955401 h 3060340"/>
              <a:gd name="connsiteX8" fmla="*/ 3175 w 4359460"/>
              <a:gd name="connsiteY8" fmla="*/ 1843385 h 3060340"/>
              <a:gd name="connsiteX9" fmla="*/ 149225 w 4359460"/>
              <a:gd name="connsiteY9" fmla="*/ 1541760 h 3060340"/>
              <a:gd name="connsiteX10" fmla="*/ 0 w 4359460"/>
              <a:gd name="connsiteY10" fmla="*/ 1252835 h 3060340"/>
              <a:gd name="connsiteX11" fmla="*/ 3174 w 4359460"/>
              <a:gd name="connsiteY11" fmla="*/ 104939 h 3060340"/>
              <a:gd name="connsiteX0" fmla="*/ 3758 w 4360044"/>
              <a:gd name="connsiteY0" fmla="*/ 104939 h 3060340"/>
              <a:gd name="connsiteX1" fmla="*/ 108697 w 4360044"/>
              <a:gd name="connsiteY1" fmla="*/ 0 h 3060340"/>
              <a:gd name="connsiteX2" fmla="*/ 4255105 w 4360044"/>
              <a:gd name="connsiteY2" fmla="*/ 0 h 3060340"/>
              <a:gd name="connsiteX3" fmla="*/ 4360044 w 4360044"/>
              <a:gd name="connsiteY3" fmla="*/ 104939 h 3060340"/>
              <a:gd name="connsiteX4" fmla="*/ 4360044 w 4360044"/>
              <a:gd name="connsiteY4" fmla="*/ 2955401 h 3060340"/>
              <a:gd name="connsiteX5" fmla="*/ 4255105 w 4360044"/>
              <a:gd name="connsiteY5" fmla="*/ 3060340 h 3060340"/>
              <a:gd name="connsiteX6" fmla="*/ 108697 w 4360044"/>
              <a:gd name="connsiteY6" fmla="*/ 3060340 h 3060340"/>
              <a:gd name="connsiteX7" fmla="*/ 3758 w 4360044"/>
              <a:gd name="connsiteY7" fmla="*/ 2955401 h 3060340"/>
              <a:gd name="connsiteX8" fmla="*/ 3759 w 4360044"/>
              <a:gd name="connsiteY8" fmla="*/ 1843385 h 3060340"/>
              <a:gd name="connsiteX9" fmla="*/ 149809 w 4360044"/>
              <a:gd name="connsiteY9" fmla="*/ 1541760 h 3060340"/>
              <a:gd name="connsiteX10" fmla="*/ 584 w 4360044"/>
              <a:gd name="connsiteY10" fmla="*/ 1252835 h 3060340"/>
              <a:gd name="connsiteX11" fmla="*/ 3758 w 4360044"/>
              <a:gd name="connsiteY11" fmla="*/ 104939 h 3060340"/>
              <a:gd name="connsiteX0" fmla="*/ 13437 w 4369723"/>
              <a:gd name="connsiteY0" fmla="*/ 104939 h 3060340"/>
              <a:gd name="connsiteX1" fmla="*/ 118376 w 4369723"/>
              <a:gd name="connsiteY1" fmla="*/ 0 h 3060340"/>
              <a:gd name="connsiteX2" fmla="*/ 4264784 w 4369723"/>
              <a:gd name="connsiteY2" fmla="*/ 0 h 3060340"/>
              <a:gd name="connsiteX3" fmla="*/ 4369723 w 4369723"/>
              <a:gd name="connsiteY3" fmla="*/ 104939 h 3060340"/>
              <a:gd name="connsiteX4" fmla="*/ 4369723 w 4369723"/>
              <a:gd name="connsiteY4" fmla="*/ 2955401 h 3060340"/>
              <a:gd name="connsiteX5" fmla="*/ 4264784 w 4369723"/>
              <a:gd name="connsiteY5" fmla="*/ 3060340 h 3060340"/>
              <a:gd name="connsiteX6" fmla="*/ 118376 w 4369723"/>
              <a:gd name="connsiteY6" fmla="*/ 3060340 h 3060340"/>
              <a:gd name="connsiteX7" fmla="*/ 13437 w 4369723"/>
              <a:gd name="connsiteY7" fmla="*/ 2955401 h 3060340"/>
              <a:gd name="connsiteX8" fmla="*/ 13438 w 4369723"/>
              <a:gd name="connsiteY8" fmla="*/ 1843385 h 3060340"/>
              <a:gd name="connsiteX9" fmla="*/ 159488 w 4369723"/>
              <a:gd name="connsiteY9" fmla="*/ 1538585 h 3060340"/>
              <a:gd name="connsiteX10" fmla="*/ 10263 w 4369723"/>
              <a:gd name="connsiteY10" fmla="*/ 1252835 h 3060340"/>
              <a:gd name="connsiteX11" fmla="*/ 13437 w 4369723"/>
              <a:gd name="connsiteY11" fmla="*/ 104939 h 3060340"/>
              <a:gd name="connsiteX0" fmla="*/ 13437 w 4369723"/>
              <a:gd name="connsiteY0" fmla="*/ 104939 h 3060340"/>
              <a:gd name="connsiteX1" fmla="*/ 118376 w 4369723"/>
              <a:gd name="connsiteY1" fmla="*/ 0 h 3060340"/>
              <a:gd name="connsiteX2" fmla="*/ 4264784 w 4369723"/>
              <a:gd name="connsiteY2" fmla="*/ 0 h 3060340"/>
              <a:gd name="connsiteX3" fmla="*/ 4369723 w 4369723"/>
              <a:gd name="connsiteY3" fmla="*/ 104939 h 3060340"/>
              <a:gd name="connsiteX4" fmla="*/ 4369723 w 4369723"/>
              <a:gd name="connsiteY4" fmla="*/ 2955401 h 3060340"/>
              <a:gd name="connsiteX5" fmla="*/ 4264784 w 4369723"/>
              <a:gd name="connsiteY5" fmla="*/ 3060340 h 3060340"/>
              <a:gd name="connsiteX6" fmla="*/ 118376 w 4369723"/>
              <a:gd name="connsiteY6" fmla="*/ 3060340 h 3060340"/>
              <a:gd name="connsiteX7" fmla="*/ 13437 w 4369723"/>
              <a:gd name="connsiteY7" fmla="*/ 2955401 h 3060340"/>
              <a:gd name="connsiteX8" fmla="*/ 13438 w 4369723"/>
              <a:gd name="connsiteY8" fmla="*/ 1843385 h 3060340"/>
              <a:gd name="connsiteX9" fmla="*/ 159488 w 4369723"/>
              <a:gd name="connsiteY9" fmla="*/ 1538585 h 3060340"/>
              <a:gd name="connsiteX10" fmla="*/ 10263 w 4369723"/>
              <a:gd name="connsiteY10" fmla="*/ 1252835 h 3060340"/>
              <a:gd name="connsiteX11" fmla="*/ 13437 w 4369723"/>
              <a:gd name="connsiteY11" fmla="*/ 104939 h 3060340"/>
              <a:gd name="connsiteX0" fmla="*/ 10818 w 4367104"/>
              <a:gd name="connsiteY0" fmla="*/ 104939 h 3060340"/>
              <a:gd name="connsiteX1" fmla="*/ 115757 w 4367104"/>
              <a:gd name="connsiteY1" fmla="*/ 0 h 3060340"/>
              <a:gd name="connsiteX2" fmla="*/ 4262165 w 4367104"/>
              <a:gd name="connsiteY2" fmla="*/ 0 h 3060340"/>
              <a:gd name="connsiteX3" fmla="*/ 4367104 w 4367104"/>
              <a:gd name="connsiteY3" fmla="*/ 104939 h 3060340"/>
              <a:gd name="connsiteX4" fmla="*/ 4367104 w 4367104"/>
              <a:gd name="connsiteY4" fmla="*/ 2955401 h 3060340"/>
              <a:gd name="connsiteX5" fmla="*/ 4262165 w 4367104"/>
              <a:gd name="connsiteY5" fmla="*/ 3060340 h 3060340"/>
              <a:gd name="connsiteX6" fmla="*/ 115757 w 4367104"/>
              <a:gd name="connsiteY6" fmla="*/ 3060340 h 3060340"/>
              <a:gd name="connsiteX7" fmla="*/ 10818 w 4367104"/>
              <a:gd name="connsiteY7" fmla="*/ 2955401 h 3060340"/>
              <a:gd name="connsiteX8" fmla="*/ 10819 w 4367104"/>
              <a:gd name="connsiteY8" fmla="*/ 1843385 h 3060340"/>
              <a:gd name="connsiteX9" fmla="*/ 156869 w 4367104"/>
              <a:gd name="connsiteY9" fmla="*/ 1538585 h 3060340"/>
              <a:gd name="connsiteX10" fmla="*/ 7644 w 4367104"/>
              <a:gd name="connsiteY10" fmla="*/ 1252835 h 3060340"/>
              <a:gd name="connsiteX11" fmla="*/ 10818 w 4367104"/>
              <a:gd name="connsiteY11" fmla="*/ 104939 h 3060340"/>
              <a:gd name="connsiteX0" fmla="*/ 10818 w 4367104"/>
              <a:gd name="connsiteY0" fmla="*/ 104939 h 3060340"/>
              <a:gd name="connsiteX1" fmla="*/ 115757 w 4367104"/>
              <a:gd name="connsiteY1" fmla="*/ 0 h 3060340"/>
              <a:gd name="connsiteX2" fmla="*/ 4262165 w 4367104"/>
              <a:gd name="connsiteY2" fmla="*/ 0 h 3060340"/>
              <a:gd name="connsiteX3" fmla="*/ 4367104 w 4367104"/>
              <a:gd name="connsiteY3" fmla="*/ 104939 h 3060340"/>
              <a:gd name="connsiteX4" fmla="*/ 4367104 w 4367104"/>
              <a:gd name="connsiteY4" fmla="*/ 2955401 h 3060340"/>
              <a:gd name="connsiteX5" fmla="*/ 4262165 w 4367104"/>
              <a:gd name="connsiteY5" fmla="*/ 3060340 h 3060340"/>
              <a:gd name="connsiteX6" fmla="*/ 115757 w 4367104"/>
              <a:gd name="connsiteY6" fmla="*/ 3060340 h 3060340"/>
              <a:gd name="connsiteX7" fmla="*/ 10818 w 4367104"/>
              <a:gd name="connsiteY7" fmla="*/ 2955401 h 3060340"/>
              <a:gd name="connsiteX8" fmla="*/ 10819 w 4367104"/>
              <a:gd name="connsiteY8" fmla="*/ 1843385 h 3060340"/>
              <a:gd name="connsiteX9" fmla="*/ 156869 w 4367104"/>
              <a:gd name="connsiteY9" fmla="*/ 1538585 h 3060340"/>
              <a:gd name="connsiteX10" fmla="*/ 7644 w 4367104"/>
              <a:gd name="connsiteY10" fmla="*/ 1252835 h 3060340"/>
              <a:gd name="connsiteX11" fmla="*/ 10818 w 4367104"/>
              <a:gd name="connsiteY11" fmla="*/ 104939 h 3060340"/>
              <a:gd name="connsiteX0" fmla="*/ 3174 w 4359460"/>
              <a:gd name="connsiteY0" fmla="*/ 104939 h 3060340"/>
              <a:gd name="connsiteX1" fmla="*/ 108113 w 4359460"/>
              <a:gd name="connsiteY1" fmla="*/ 0 h 3060340"/>
              <a:gd name="connsiteX2" fmla="*/ 4254521 w 4359460"/>
              <a:gd name="connsiteY2" fmla="*/ 0 h 3060340"/>
              <a:gd name="connsiteX3" fmla="*/ 4359460 w 4359460"/>
              <a:gd name="connsiteY3" fmla="*/ 104939 h 3060340"/>
              <a:gd name="connsiteX4" fmla="*/ 4359460 w 4359460"/>
              <a:gd name="connsiteY4" fmla="*/ 2955401 h 3060340"/>
              <a:gd name="connsiteX5" fmla="*/ 4254521 w 4359460"/>
              <a:gd name="connsiteY5" fmla="*/ 3060340 h 3060340"/>
              <a:gd name="connsiteX6" fmla="*/ 108113 w 4359460"/>
              <a:gd name="connsiteY6" fmla="*/ 3060340 h 3060340"/>
              <a:gd name="connsiteX7" fmla="*/ 3174 w 4359460"/>
              <a:gd name="connsiteY7" fmla="*/ 2955401 h 3060340"/>
              <a:gd name="connsiteX8" fmla="*/ 3175 w 4359460"/>
              <a:gd name="connsiteY8" fmla="*/ 1843385 h 3060340"/>
              <a:gd name="connsiteX9" fmla="*/ 149225 w 4359460"/>
              <a:gd name="connsiteY9" fmla="*/ 1538585 h 3060340"/>
              <a:gd name="connsiteX10" fmla="*/ 0 w 4359460"/>
              <a:gd name="connsiteY10" fmla="*/ 1252835 h 3060340"/>
              <a:gd name="connsiteX11" fmla="*/ 3174 w 4359460"/>
              <a:gd name="connsiteY11" fmla="*/ 104939 h 3060340"/>
              <a:gd name="connsiteX0" fmla="*/ 3174 w 4359460"/>
              <a:gd name="connsiteY0" fmla="*/ 104939 h 3060340"/>
              <a:gd name="connsiteX1" fmla="*/ 108113 w 4359460"/>
              <a:gd name="connsiteY1" fmla="*/ 0 h 3060340"/>
              <a:gd name="connsiteX2" fmla="*/ 4254521 w 4359460"/>
              <a:gd name="connsiteY2" fmla="*/ 0 h 3060340"/>
              <a:gd name="connsiteX3" fmla="*/ 4359460 w 4359460"/>
              <a:gd name="connsiteY3" fmla="*/ 104939 h 3060340"/>
              <a:gd name="connsiteX4" fmla="*/ 4359460 w 4359460"/>
              <a:gd name="connsiteY4" fmla="*/ 2955401 h 3060340"/>
              <a:gd name="connsiteX5" fmla="*/ 4254521 w 4359460"/>
              <a:gd name="connsiteY5" fmla="*/ 3060340 h 3060340"/>
              <a:gd name="connsiteX6" fmla="*/ 108113 w 4359460"/>
              <a:gd name="connsiteY6" fmla="*/ 3060340 h 3060340"/>
              <a:gd name="connsiteX7" fmla="*/ 3174 w 4359460"/>
              <a:gd name="connsiteY7" fmla="*/ 2955401 h 3060340"/>
              <a:gd name="connsiteX8" fmla="*/ 3175 w 4359460"/>
              <a:gd name="connsiteY8" fmla="*/ 1843385 h 3060340"/>
              <a:gd name="connsiteX9" fmla="*/ 149225 w 4359460"/>
              <a:gd name="connsiteY9" fmla="*/ 1538585 h 3060340"/>
              <a:gd name="connsiteX10" fmla="*/ 0 w 4359460"/>
              <a:gd name="connsiteY10" fmla="*/ 1252835 h 3060340"/>
              <a:gd name="connsiteX11" fmla="*/ 3174 w 4359460"/>
              <a:gd name="connsiteY11" fmla="*/ 104939 h 3060340"/>
              <a:gd name="connsiteX0" fmla="*/ 3174 w 4359460"/>
              <a:gd name="connsiteY0" fmla="*/ 104939 h 3060340"/>
              <a:gd name="connsiteX1" fmla="*/ 108113 w 4359460"/>
              <a:gd name="connsiteY1" fmla="*/ 0 h 3060340"/>
              <a:gd name="connsiteX2" fmla="*/ 4254521 w 4359460"/>
              <a:gd name="connsiteY2" fmla="*/ 0 h 3060340"/>
              <a:gd name="connsiteX3" fmla="*/ 4359460 w 4359460"/>
              <a:gd name="connsiteY3" fmla="*/ 104939 h 3060340"/>
              <a:gd name="connsiteX4" fmla="*/ 4359460 w 4359460"/>
              <a:gd name="connsiteY4" fmla="*/ 2955401 h 3060340"/>
              <a:gd name="connsiteX5" fmla="*/ 4254521 w 4359460"/>
              <a:gd name="connsiteY5" fmla="*/ 3060340 h 3060340"/>
              <a:gd name="connsiteX6" fmla="*/ 108113 w 4359460"/>
              <a:gd name="connsiteY6" fmla="*/ 3060340 h 3060340"/>
              <a:gd name="connsiteX7" fmla="*/ 3174 w 4359460"/>
              <a:gd name="connsiteY7" fmla="*/ 2955401 h 3060340"/>
              <a:gd name="connsiteX8" fmla="*/ 3175 w 4359460"/>
              <a:gd name="connsiteY8" fmla="*/ 1843385 h 3060340"/>
              <a:gd name="connsiteX9" fmla="*/ 149225 w 4359460"/>
              <a:gd name="connsiteY9" fmla="*/ 1538585 h 3060340"/>
              <a:gd name="connsiteX10" fmla="*/ 0 w 4359460"/>
              <a:gd name="connsiteY10" fmla="*/ 1252835 h 3060340"/>
              <a:gd name="connsiteX11" fmla="*/ 3174 w 4359460"/>
              <a:gd name="connsiteY11" fmla="*/ 104939 h 3060340"/>
              <a:gd name="connsiteX0" fmla="*/ 3174 w 4359460"/>
              <a:gd name="connsiteY0" fmla="*/ 104939 h 3060340"/>
              <a:gd name="connsiteX1" fmla="*/ 108113 w 4359460"/>
              <a:gd name="connsiteY1" fmla="*/ 0 h 3060340"/>
              <a:gd name="connsiteX2" fmla="*/ 4254521 w 4359460"/>
              <a:gd name="connsiteY2" fmla="*/ 0 h 3060340"/>
              <a:gd name="connsiteX3" fmla="*/ 4359460 w 4359460"/>
              <a:gd name="connsiteY3" fmla="*/ 104939 h 3060340"/>
              <a:gd name="connsiteX4" fmla="*/ 4359460 w 4359460"/>
              <a:gd name="connsiteY4" fmla="*/ 2955401 h 3060340"/>
              <a:gd name="connsiteX5" fmla="*/ 4254521 w 4359460"/>
              <a:gd name="connsiteY5" fmla="*/ 3060340 h 3060340"/>
              <a:gd name="connsiteX6" fmla="*/ 108113 w 4359460"/>
              <a:gd name="connsiteY6" fmla="*/ 3060340 h 3060340"/>
              <a:gd name="connsiteX7" fmla="*/ 3174 w 4359460"/>
              <a:gd name="connsiteY7" fmla="*/ 2955401 h 3060340"/>
              <a:gd name="connsiteX8" fmla="*/ 3175 w 4359460"/>
              <a:gd name="connsiteY8" fmla="*/ 1843385 h 3060340"/>
              <a:gd name="connsiteX9" fmla="*/ 149225 w 4359460"/>
              <a:gd name="connsiteY9" fmla="*/ 1538585 h 3060340"/>
              <a:gd name="connsiteX10" fmla="*/ 0 w 4359460"/>
              <a:gd name="connsiteY10" fmla="*/ 1252835 h 3060340"/>
              <a:gd name="connsiteX11" fmla="*/ 3174 w 4359460"/>
              <a:gd name="connsiteY11" fmla="*/ 104939 h 3060340"/>
              <a:gd name="connsiteX0" fmla="*/ 3174 w 4359460"/>
              <a:gd name="connsiteY0" fmla="*/ 104939 h 3060340"/>
              <a:gd name="connsiteX1" fmla="*/ 108113 w 4359460"/>
              <a:gd name="connsiteY1" fmla="*/ 0 h 3060340"/>
              <a:gd name="connsiteX2" fmla="*/ 4254521 w 4359460"/>
              <a:gd name="connsiteY2" fmla="*/ 0 h 3060340"/>
              <a:gd name="connsiteX3" fmla="*/ 4359460 w 4359460"/>
              <a:gd name="connsiteY3" fmla="*/ 104939 h 3060340"/>
              <a:gd name="connsiteX4" fmla="*/ 4359460 w 4359460"/>
              <a:gd name="connsiteY4" fmla="*/ 2955401 h 3060340"/>
              <a:gd name="connsiteX5" fmla="*/ 4254521 w 4359460"/>
              <a:gd name="connsiteY5" fmla="*/ 3060340 h 3060340"/>
              <a:gd name="connsiteX6" fmla="*/ 108113 w 4359460"/>
              <a:gd name="connsiteY6" fmla="*/ 3060340 h 3060340"/>
              <a:gd name="connsiteX7" fmla="*/ 3174 w 4359460"/>
              <a:gd name="connsiteY7" fmla="*/ 2955401 h 3060340"/>
              <a:gd name="connsiteX8" fmla="*/ 3175 w 4359460"/>
              <a:gd name="connsiteY8" fmla="*/ 1843385 h 3060340"/>
              <a:gd name="connsiteX9" fmla="*/ 149225 w 4359460"/>
              <a:gd name="connsiteY9" fmla="*/ 1538585 h 3060340"/>
              <a:gd name="connsiteX10" fmla="*/ 0 w 4359460"/>
              <a:gd name="connsiteY10" fmla="*/ 1252835 h 3060340"/>
              <a:gd name="connsiteX11" fmla="*/ 3174 w 4359460"/>
              <a:gd name="connsiteY11" fmla="*/ 104939 h 3060340"/>
              <a:gd name="connsiteX0" fmla="*/ 3174 w 4359460"/>
              <a:gd name="connsiteY0" fmla="*/ 104939 h 3060340"/>
              <a:gd name="connsiteX1" fmla="*/ 108113 w 4359460"/>
              <a:gd name="connsiteY1" fmla="*/ 0 h 3060340"/>
              <a:gd name="connsiteX2" fmla="*/ 4254521 w 4359460"/>
              <a:gd name="connsiteY2" fmla="*/ 0 h 3060340"/>
              <a:gd name="connsiteX3" fmla="*/ 4359460 w 4359460"/>
              <a:gd name="connsiteY3" fmla="*/ 104939 h 3060340"/>
              <a:gd name="connsiteX4" fmla="*/ 4359460 w 4359460"/>
              <a:gd name="connsiteY4" fmla="*/ 2955401 h 3060340"/>
              <a:gd name="connsiteX5" fmla="*/ 4254521 w 4359460"/>
              <a:gd name="connsiteY5" fmla="*/ 3060340 h 3060340"/>
              <a:gd name="connsiteX6" fmla="*/ 108113 w 4359460"/>
              <a:gd name="connsiteY6" fmla="*/ 3060340 h 3060340"/>
              <a:gd name="connsiteX7" fmla="*/ 3174 w 4359460"/>
              <a:gd name="connsiteY7" fmla="*/ 2955401 h 3060340"/>
              <a:gd name="connsiteX8" fmla="*/ 3175 w 4359460"/>
              <a:gd name="connsiteY8" fmla="*/ 1843385 h 3060340"/>
              <a:gd name="connsiteX9" fmla="*/ 149225 w 4359460"/>
              <a:gd name="connsiteY9" fmla="*/ 1538585 h 3060340"/>
              <a:gd name="connsiteX10" fmla="*/ 0 w 4359460"/>
              <a:gd name="connsiteY10" fmla="*/ 1252835 h 3060340"/>
              <a:gd name="connsiteX11" fmla="*/ 3174 w 4359460"/>
              <a:gd name="connsiteY11" fmla="*/ 104939 h 3060340"/>
              <a:gd name="connsiteX0" fmla="*/ 3174 w 4359460"/>
              <a:gd name="connsiteY0" fmla="*/ 104939 h 3060340"/>
              <a:gd name="connsiteX1" fmla="*/ 108113 w 4359460"/>
              <a:gd name="connsiteY1" fmla="*/ 0 h 3060340"/>
              <a:gd name="connsiteX2" fmla="*/ 4254521 w 4359460"/>
              <a:gd name="connsiteY2" fmla="*/ 0 h 3060340"/>
              <a:gd name="connsiteX3" fmla="*/ 4359460 w 4359460"/>
              <a:gd name="connsiteY3" fmla="*/ 104939 h 3060340"/>
              <a:gd name="connsiteX4" fmla="*/ 4359460 w 4359460"/>
              <a:gd name="connsiteY4" fmla="*/ 2955401 h 3060340"/>
              <a:gd name="connsiteX5" fmla="*/ 4254521 w 4359460"/>
              <a:gd name="connsiteY5" fmla="*/ 3060340 h 3060340"/>
              <a:gd name="connsiteX6" fmla="*/ 108113 w 4359460"/>
              <a:gd name="connsiteY6" fmla="*/ 3060340 h 3060340"/>
              <a:gd name="connsiteX7" fmla="*/ 3174 w 4359460"/>
              <a:gd name="connsiteY7" fmla="*/ 2955401 h 3060340"/>
              <a:gd name="connsiteX8" fmla="*/ 3175 w 4359460"/>
              <a:gd name="connsiteY8" fmla="*/ 1843385 h 3060340"/>
              <a:gd name="connsiteX9" fmla="*/ 149225 w 4359460"/>
              <a:gd name="connsiteY9" fmla="*/ 1538585 h 3060340"/>
              <a:gd name="connsiteX10" fmla="*/ 0 w 4359460"/>
              <a:gd name="connsiteY10" fmla="*/ 1252835 h 3060340"/>
              <a:gd name="connsiteX11" fmla="*/ 3174 w 4359460"/>
              <a:gd name="connsiteY11" fmla="*/ 104939 h 3060340"/>
              <a:gd name="connsiteX0" fmla="*/ 3174 w 4359460"/>
              <a:gd name="connsiteY0" fmla="*/ 104939 h 3060340"/>
              <a:gd name="connsiteX1" fmla="*/ 108113 w 4359460"/>
              <a:gd name="connsiteY1" fmla="*/ 0 h 3060340"/>
              <a:gd name="connsiteX2" fmla="*/ 4254521 w 4359460"/>
              <a:gd name="connsiteY2" fmla="*/ 0 h 3060340"/>
              <a:gd name="connsiteX3" fmla="*/ 4359460 w 4359460"/>
              <a:gd name="connsiteY3" fmla="*/ 104939 h 3060340"/>
              <a:gd name="connsiteX4" fmla="*/ 4359460 w 4359460"/>
              <a:gd name="connsiteY4" fmla="*/ 2955401 h 3060340"/>
              <a:gd name="connsiteX5" fmla="*/ 4254521 w 4359460"/>
              <a:gd name="connsiteY5" fmla="*/ 3060340 h 3060340"/>
              <a:gd name="connsiteX6" fmla="*/ 108113 w 4359460"/>
              <a:gd name="connsiteY6" fmla="*/ 3060340 h 3060340"/>
              <a:gd name="connsiteX7" fmla="*/ 3174 w 4359460"/>
              <a:gd name="connsiteY7" fmla="*/ 2955401 h 3060340"/>
              <a:gd name="connsiteX8" fmla="*/ 3175 w 4359460"/>
              <a:gd name="connsiteY8" fmla="*/ 1843385 h 3060340"/>
              <a:gd name="connsiteX9" fmla="*/ 149225 w 4359460"/>
              <a:gd name="connsiteY9" fmla="*/ 1538585 h 3060340"/>
              <a:gd name="connsiteX10" fmla="*/ 0 w 4359460"/>
              <a:gd name="connsiteY10" fmla="*/ 1252835 h 3060340"/>
              <a:gd name="connsiteX11" fmla="*/ 3174 w 4359460"/>
              <a:gd name="connsiteY11" fmla="*/ 104939 h 3060340"/>
              <a:gd name="connsiteX0" fmla="*/ 3174 w 4359460"/>
              <a:gd name="connsiteY0" fmla="*/ 104939 h 3060340"/>
              <a:gd name="connsiteX1" fmla="*/ 108113 w 4359460"/>
              <a:gd name="connsiteY1" fmla="*/ 0 h 3060340"/>
              <a:gd name="connsiteX2" fmla="*/ 4254521 w 4359460"/>
              <a:gd name="connsiteY2" fmla="*/ 0 h 3060340"/>
              <a:gd name="connsiteX3" fmla="*/ 4359460 w 4359460"/>
              <a:gd name="connsiteY3" fmla="*/ 104939 h 3060340"/>
              <a:gd name="connsiteX4" fmla="*/ 4359460 w 4359460"/>
              <a:gd name="connsiteY4" fmla="*/ 2955401 h 3060340"/>
              <a:gd name="connsiteX5" fmla="*/ 4254521 w 4359460"/>
              <a:gd name="connsiteY5" fmla="*/ 3060340 h 3060340"/>
              <a:gd name="connsiteX6" fmla="*/ 108113 w 4359460"/>
              <a:gd name="connsiteY6" fmla="*/ 3060340 h 3060340"/>
              <a:gd name="connsiteX7" fmla="*/ 3174 w 4359460"/>
              <a:gd name="connsiteY7" fmla="*/ 2955401 h 3060340"/>
              <a:gd name="connsiteX8" fmla="*/ 3175 w 4359460"/>
              <a:gd name="connsiteY8" fmla="*/ 1843385 h 3060340"/>
              <a:gd name="connsiteX9" fmla="*/ 149225 w 4359460"/>
              <a:gd name="connsiteY9" fmla="*/ 1538585 h 3060340"/>
              <a:gd name="connsiteX10" fmla="*/ 0 w 4359460"/>
              <a:gd name="connsiteY10" fmla="*/ 1252835 h 3060340"/>
              <a:gd name="connsiteX11" fmla="*/ 3174 w 4359460"/>
              <a:gd name="connsiteY11" fmla="*/ 104939 h 306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59460" h="3060340">
                <a:moveTo>
                  <a:pt x="3174" y="104939"/>
                </a:moveTo>
                <a:cubicBezTo>
                  <a:pt x="3174" y="46983"/>
                  <a:pt x="50157" y="0"/>
                  <a:pt x="108113" y="0"/>
                </a:cubicBezTo>
                <a:lnTo>
                  <a:pt x="4254521" y="0"/>
                </a:lnTo>
                <a:cubicBezTo>
                  <a:pt x="4312477" y="0"/>
                  <a:pt x="4359460" y="46983"/>
                  <a:pt x="4359460" y="104939"/>
                </a:cubicBezTo>
                <a:lnTo>
                  <a:pt x="4359460" y="2955401"/>
                </a:lnTo>
                <a:cubicBezTo>
                  <a:pt x="4359460" y="3013357"/>
                  <a:pt x="4312477" y="3060340"/>
                  <a:pt x="4254521" y="3060340"/>
                </a:cubicBezTo>
                <a:lnTo>
                  <a:pt x="108113" y="3060340"/>
                </a:lnTo>
                <a:cubicBezTo>
                  <a:pt x="50157" y="3060340"/>
                  <a:pt x="3174" y="3013357"/>
                  <a:pt x="3174" y="2955401"/>
                </a:cubicBezTo>
                <a:cubicBezTo>
                  <a:pt x="3174" y="2584729"/>
                  <a:pt x="3175" y="2214057"/>
                  <a:pt x="3175" y="1843385"/>
                </a:cubicBezTo>
                <a:cubicBezTo>
                  <a:pt x="2117" y="1680274"/>
                  <a:pt x="149754" y="1630660"/>
                  <a:pt x="149225" y="1538585"/>
                </a:cubicBezTo>
                <a:cubicBezTo>
                  <a:pt x="148696" y="1446510"/>
                  <a:pt x="8467" y="1425101"/>
                  <a:pt x="0" y="1252835"/>
                </a:cubicBezTo>
                <a:lnTo>
                  <a:pt x="3174" y="104939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</p:spPr>
        <p:txBody>
          <a:bodyPr lIns="828000" anchor="ctr" anchorCtr="0"/>
          <a:lstStyle>
            <a:lvl1pPr>
              <a:defRPr sz="4000" cap="all" baseline="0"/>
            </a:lvl1pPr>
          </a:lstStyle>
          <a:p>
            <a:r>
              <a:rPr lang="zh-CN" altLang="en-US" noProof="0"/>
              <a:t>单击此处编辑母版标题样式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947799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 and Image 01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zh-CN" altLang="en-US" noProof="0"/>
              <a:t>单击此处编辑母版标题样式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gray">
          <a:xfrm>
            <a:off x="719667" y="1412876"/>
            <a:ext cx="10752667" cy="1692088"/>
          </a:xfrm>
        </p:spPr>
        <p:txBody>
          <a:bodyPr numCol="1" spcCol="360000"/>
          <a:lstStyle>
            <a:lvl2pPr marL="0" indent="0">
              <a:buNone/>
              <a:defRPr/>
            </a:lvl2pPr>
            <a:lvl3pPr marL="176213" indent="-176213">
              <a:buSzPct val="120000"/>
              <a:buFont typeface="Arial" panose="020B0604020202020204" pitchFamily="34" charset="0"/>
              <a:buChar char="•"/>
              <a:defRPr/>
            </a:lvl3pPr>
            <a:lvl4pPr marL="360363" indent="-184150">
              <a:defRPr/>
            </a:lvl4pPr>
            <a:lvl5pPr marL="536575" indent="-176213">
              <a:defRPr/>
            </a:lvl5pPr>
          </a:lstStyle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  <a:endParaRPr lang="en-US" noProof="0" dirty="0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0"/>
          </p:nvPr>
        </p:nvSpPr>
        <p:spPr bwMode="gray">
          <a:xfrm>
            <a:off x="719667" y="3176588"/>
            <a:ext cx="10752667" cy="3060700"/>
          </a:xfrm>
          <a:solidFill>
            <a:schemeClr val="accent3"/>
          </a:solidFill>
        </p:spPr>
        <p:txBody>
          <a:bodyPr vert="horz" lIns="108000" tIns="72000" rIns="0" bIns="0" rtlCol="0">
            <a:noAutofit/>
          </a:bodyPr>
          <a:lstStyle>
            <a:lvl1pPr>
              <a:defRPr lang="de-DE" b="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3066502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 and Imag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zh-CN" altLang="en-US" noProof="0"/>
              <a:t>单击此处编辑母版标题样式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 bwMode="gray">
          <a:xfrm>
            <a:off x="719667" y="4761148"/>
            <a:ext cx="5183717" cy="14761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  <a:endParaRPr lang="en-US" noProof="0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 bwMode="gray">
          <a:xfrm>
            <a:off x="6288618" y="4761148"/>
            <a:ext cx="5183980" cy="14761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  <a:endParaRPr lang="en-US" noProof="0" dirty="0"/>
          </a:p>
        </p:txBody>
      </p:sp>
      <p:sp>
        <p:nvSpPr>
          <p:cNvPr id="5" name="Bildplatzhalter 5"/>
          <p:cNvSpPr>
            <a:spLocks noGrp="1"/>
          </p:cNvSpPr>
          <p:nvPr>
            <p:ph type="pic" sz="quarter" idx="10"/>
          </p:nvPr>
        </p:nvSpPr>
        <p:spPr bwMode="gray">
          <a:xfrm>
            <a:off x="719667" y="1448780"/>
            <a:ext cx="10752667" cy="3060700"/>
          </a:xfrm>
          <a:solidFill>
            <a:schemeClr val="accent3"/>
          </a:solidFill>
        </p:spPr>
        <p:txBody>
          <a:bodyPr vert="horz" lIns="108000" tIns="72000" rIns="0" bIns="0" rtlCol="0">
            <a:noAutofit/>
          </a:bodyPr>
          <a:lstStyle>
            <a:lvl1pPr>
              <a:defRPr lang="de-DE" b="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3260918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 and Imag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zh-CN" altLang="en-US" noProof="0"/>
              <a:t>单击此处编辑母版标题样式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 bwMode="gray">
          <a:xfrm>
            <a:off x="719667" y="1412876"/>
            <a:ext cx="5183717" cy="48244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  <a:endParaRPr lang="en-US" noProof="0" dirty="0"/>
          </a:p>
        </p:txBody>
      </p:sp>
      <p:sp>
        <p:nvSpPr>
          <p:cNvPr id="5" name="Bildplatzhalter 5"/>
          <p:cNvSpPr>
            <a:spLocks noGrp="1"/>
          </p:cNvSpPr>
          <p:nvPr>
            <p:ph type="pic" sz="quarter" idx="10"/>
          </p:nvPr>
        </p:nvSpPr>
        <p:spPr bwMode="gray">
          <a:xfrm>
            <a:off x="6288617" y="1448780"/>
            <a:ext cx="5183980" cy="2556284"/>
          </a:xfrm>
          <a:solidFill>
            <a:schemeClr val="accent3"/>
          </a:solidFill>
        </p:spPr>
        <p:txBody>
          <a:bodyPr vert="horz" lIns="108000" tIns="72000" rIns="0" bIns="0" rtlCol="0">
            <a:noAutofit/>
          </a:bodyPr>
          <a:lstStyle>
            <a:lvl1pPr>
              <a:defRPr lang="de-DE" b="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5689187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 and Image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zh-CN" altLang="en-US" noProof="0"/>
              <a:t>单击此处编辑母版标题样式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 bwMode="gray">
          <a:xfrm>
            <a:off x="719667" y="4113547"/>
            <a:ext cx="5184312" cy="2123741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  <a:endParaRPr lang="en-US" noProof="0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 bwMode="gray">
          <a:xfrm>
            <a:off x="6287445" y="4113547"/>
            <a:ext cx="5185152" cy="2123741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  <a:endParaRPr lang="en-US" noProof="0" dirty="0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0"/>
          </p:nvPr>
        </p:nvSpPr>
        <p:spPr bwMode="gray">
          <a:xfrm>
            <a:off x="6288021" y="1449251"/>
            <a:ext cx="5184576" cy="2376016"/>
          </a:xfrm>
          <a:solidFill>
            <a:schemeClr val="accent3"/>
          </a:solidFill>
        </p:spPr>
        <p:txBody>
          <a:bodyPr vert="horz" lIns="108000" tIns="72000" rIns="0" bIns="0" rtlCol="0">
            <a:noAutofit/>
          </a:bodyPr>
          <a:lstStyle>
            <a:lvl1pPr>
              <a:defRPr lang="de-DE" b="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7" name="Bildplatzhalter 5"/>
          <p:cNvSpPr>
            <a:spLocks noGrp="1"/>
          </p:cNvSpPr>
          <p:nvPr>
            <p:ph type="pic" sz="quarter" idx="11"/>
          </p:nvPr>
        </p:nvSpPr>
        <p:spPr bwMode="gray">
          <a:xfrm>
            <a:off x="719667" y="1448780"/>
            <a:ext cx="5184003" cy="2376016"/>
          </a:xfrm>
          <a:solidFill>
            <a:schemeClr val="accent3"/>
          </a:solidFill>
        </p:spPr>
        <p:txBody>
          <a:bodyPr vert="horz" lIns="108000" tIns="72000" rIns="0" bIns="0" rtlCol="0">
            <a:noAutofit/>
          </a:bodyPr>
          <a:lstStyle>
            <a:lvl1pPr>
              <a:defRPr lang="de-DE" b="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3357221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 and Image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zh-CN" altLang="en-US" noProof="0"/>
              <a:t>单击此处编辑母版标题样式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 bwMode="gray">
          <a:xfrm>
            <a:off x="719667" y="3249452"/>
            <a:ext cx="3263835" cy="298783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  <a:endParaRPr lang="en-US" noProof="0" dirty="0"/>
          </a:p>
        </p:txBody>
      </p:sp>
      <p:sp>
        <p:nvSpPr>
          <p:cNvPr id="7" name="Bildplatzhalter 5"/>
          <p:cNvSpPr>
            <a:spLocks noGrp="1"/>
          </p:cNvSpPr>
          <p:nvPr>
            <p:ph type="pic" sz="quarter" idx="11"/>
          </p:nvPr>
        </p:nvSpPr>
        <p:spPr bwMode="gray">
          <a:xfrm>
            <a:off x="719667" y="1448781"/>
            <a:ext cx="3263640" cy="1512887"/>
          </a:xfrm>
          <a:solidFill>
            <a:schemeClr val="accent3"/>
          </a:solidFill>
        </p:spPr>
        <p:txBody>
          <a:bodyPr vert="horz" lIns="108000" tIns="72000" rIns="0" bIns="0" rtlCol="0">
            <a:noAutofit/>
          </a:bodyPr>
          <a:lstStyle>
            <a:lvl1pPr>
              <a:defRPr lang="de-DE" b="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8" name="Inhaltsplatzhalter 2"/>
          <p:cNvSpPr>
            <a:spLocks noGrp="1"/>
          </p:cNvSpPr>
          <p:nvPr>
            <p:ph sz="half" idx="12"/>
          </p:nvPr>
        </p:nvSpPr>
        <p:spPr bwMode="gray">
          <a:xfrm>
            <a:off x="4464083" y="3249452"/>
            <a:ext cx="3263835" cy="298783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  <a:endParaRPr lang="en-US" noProof="0" dirty="0"/>
          </a:p>
        </p:txBody>
      </p:sp>
      <p:sp>
        <p:nvSpPr>
          <p:cNvPr id="9" name="Bildplatzhalter 5"/>
          <p:cNvSpPr>
            <a:spLocks noGrp="1"/>
          </p:cNvSpPr>
          <p:nvPr>
            <p:ph type="pic" sz="quarter" idx="13"/>
          </p:nvPr>
        </p:nvSpPr>
        <p:spPr bwMode="gray">
          <a:xfrm>
            <a:off x="4464083" y="1448781"/>
            <a:ext cx="3263640" cy="1512887"/>
          </a:xfrm>
          <a:solidFill>
            <a:schemeClr val="accent3"/>
          </a:solidFill>
        </p:spPr>
        <p:txBody>
          <a:bodyPr vert="horz" lIns="108000" tIns="72000" rIns="0" bIns="0" rtlCol="0">
            <a:noAutofit/>
          </a:bodyPr>
          <a:lstStyle>
            <a:lvl1pPr>
              <a:defRPr lang="de-DE" b="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10" name="Inhaltsplatzhalter 2"/>
          <p:cNvSpPr>
            <a:spLocks noGrp="1"/>
          </p:cNvSpPr>
          <p:nvPr>
            <p:ph sz="half" idx="14"/>
          </p:nvPr>
        </p:nvSpPr>
        <p:spPr bwMode="gray">
          <a:xfrm>
            <a:off x="8208499" y="3249452"/>
            <a:ext cx="3263835" cy="298783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  <a:endParaRPr lang="en-US" noProof="0" dirty="0"/>
          </a:p>
        </p:txBody>
      </p:sp>
      <p:sp>
        <p:nvSpPr>
          <p:cNvPr id="11" name="Bildplatzhalter 5"/>
          <p:cNvSpPr>
            <a:spLocks noGrp="1"/>
          </p:cNvSpPr>
          <p:nvPr>
            <p:ph type="pic" sz="quarter" idx="15"/>
          </p:nvPr>
        </p:nvSpPr>
        <p:spPr bwMode="gray">
          <a:xfrm>
            <a:off x="8208499" y="1448781"/>
            <a:ext cx="3263640" cy="1512887"/>
          </a:xfrm>
          <a:solidFill>
            <a:schemeClr val="accent3"/>
          </a:solidFill>
        </p:spPr>
        <p:txBody>
          <a:bodyPr vert="horz" lIns="108000" tIns="72000" rIns="0" bIns="0" rtlCol="0">
            <a:noAutofit/>
          </a:bodyPr>
          <a:lstStyle>
            <a:lvl1pPr>
              <a:defRPr lang="de-DE" b="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8556748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zh-CN" altLang="en-US" noProof="0"/>
              <a:t>单击此处编辑母版标题样式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 bwMode="gray">
          <a:xfrm>
            <a:off x="719667" y="3933825"/>
            <a:ext cx="3263835" cy="2303463"/>
          </a:xfrm>
        </p:spPr>
        <p:txBody>
          <a:bodyPr/>
          <a:lstStyle>
            <a:lvl1pPr>
              <a:lnSpc>
                <a:spcPct val="100000"/>
              </a:lnSpc>
              <a:defRPr sz="12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defRPr sz="1200"/>
            </a:lvl2pPr>
            <a:lvl3pPr>
              <a:lnSpc>
                <a:spcPct val="100000"/>
              </a:lnSpc>
              <a:defRPr sz="1200"/>
            </a:lvl3pPr>
            <a:lvl4pPr>
              <a:lnSpc>
                <a:spcPct val="100000"/>
              </a:lnSpc>
              <a:defRPr sz="1200"/>
            </a:lvl4pPr>
            <a:lvl5pPr>
              <a:lnSpc>
                <a:spcPct val="100000"/>
              </a:lnSpc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  <a:endParaRPr lang="en-US" noProof="0" dirty="0"/>
          </a:p>
        </p:txBody>
      </p:sp>
      <p:sp>
        <p:nvSpPr>
          <p:cNvPr id="8" name="Inhaltsplatzhalter 2"/>
          <p:cNvSpPr>
            <a:spLocks noGrp="1"/>
          </p:cNvSpPr>
          <p:nvPr>
            <p:ph sz="half" idx="12"/>
          </p:nvPr>
        </p:nvSpPr>
        <p:spPr bwMode="gray">
          <a:xfrm>
            <a:off x="4464083" y="3933825"/>
            <a:ext cx="3263835" cy="2303463"/>
          </a:xfrm>
        </p:spPr>
        <p:txBody>
          <a:bodyPr/>
          <a:lstStyle>
            <a:lvl1pPr>
              <a:lnSpc>
                <a:spcPct val="100000"/>
              </a:lnSpc>
              <a:defRPr sz="12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defRPr sz="1200"/>
            </a:lvl2pPr>
            <a:lvl3pPr>
              <a:lnSpc>
                <a:spcPct val="100000"/>
              </a:lnSpc>
              <a:defRPr sz="1200"/>
            </a:lvl3pPr>
            <a:lvl4pPr>
              <a:lnSpc>
                <a:spcPct val="100000"/>
              </a:lnSpc>
              <a:defRPr sz="1200"/>
            </a:lvl4pPr>
            <a:lvl5pPr>
              <a:lnSpc>
                <a:spcPct val="100000"/>
              </a:lnSpc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  <a:endParaRPr lang="en-US" noProof="0" dirty="0"/>
          </a:p>
        </p:txBody>
      </p:sp>
      <p:sp>
        <p:nvSpPr>
          <p:cNvPr id="10" name="Inhaltsplatzhalter 2"/>
          <p:cNvSpPr>
            <a:spLocks noGrp="1"/>
          </p:cNvSpPr>
          <p:nvPr>
            <p:ph sz="half" idx="14"/>
          </p:nvPr>
        </p:nvSpPr>
        <p:spPr bwMode="gray">
          <a:xfrm>
            <a:off x="8208499" y="3933825"/>
            <a:ext cx="3263835" cy="2303463"/>
          </a:xfrm>
        </p:spPr>
        <p:txBody>
          <a:bodyPr/>
          <a:lstStyle>
            <a:lvl1pPr>
              <a:lnSpc>
                <a:spcPct val="100000"/>
              </a:lnSpc>
              <a:defRPr sz="12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defRPr sz="1200"/>
            </a:lvl2pPr>
            <a:lvl3pPr>
              <a:lnSpc>
                <a:spcPct val="100000"/>
              </a:lnSpc>
              <a:defRPr sz="1200"/>
            </a:lvl3pPr>
            <a:lvl4pPr>
              <a:lnSpc>
                <a:spcPct val="100000"/>
              </a:lnSpc>
              <a:defRPr sz="1200"/>
            </a:lvl4pPr>
            <a:lvl5pPr>
              <a:lnSpc>
                <a:spcPct val="100000"/>
              </a:lnSpc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86133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zh-CN" altLang="en-US" noProof="0"/>
              <a:t>单击此处编辑母版标题样式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 bwMode="gray">
          <a:xfrm>
            <a:off x="719667" y="4761148"/>
            <a:ext cx="5183717" cy="14761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  <a:endParaRPr lang="en-US" noProof="0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 bwMode="gray">
          <a:xfrm>
            <a:off x="6288618" y="4761148"/>
            <a:ext cx="5183980" cy="14761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  <a:endParaRPr lang="en-US" noProof="0" dirty="0"/>
          </a:p>
        </p:txBody>
      </p:sp>
      <p:sp>
        <p:nvSpPr>
          <p:cNvPr id="5" name="Bildplatzhalter 5"/>
          <p:cNvSpPr>
            <a:spLocks noGrp="1"/>
          </p:cNvSpPr>
          <p:nvPr>
            <p:ph type="pic" sz="quarter" idx="10"/>
          </p:nvPr>
        </p:nvSpPr>
        <p:spPr bwMode="gray">
          <a:xfrm>
            <a:off x="719667" y="1448780"/>
            <a:ext cx="10752667" cy="3060700"/>
          </a:xfrm>
          <a:solidFill>
            <a:schemeClr val="accent3"/>
          </a:solidFill>
        </p:spPr>
        <p:txBody>
          <a:bodyPr vert="horz" lIns="108000" tIns="72000" rIns="0" bIns="0" rtlCol="0">
            <a:noAutofit/>
          </a:bodyPr>
          <a:lstStyle>
            <a:lvl1pPr>
              <a:defRPr lang="de-DE" b="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7130076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1999" cy="6858000"/>
          </a:xfrm>
          <a:custGeom>
            <a:avLst/>
            <a:gdLst/>
            <a:ahLst/>
            <a:cxnLst/>
            <a:rect l="l" t="t" r="r" b="b"/>
            <a:pathLst>
              <a:path w="9143999" h="6858000">
                <a:moveTo>
                  <a:pt x="612372" y="1992313"/>
                </a:moveTo>
                <a:cubicBezTo>
                  <a:pt x="612356" y="1992313"/>
                  <a:pt x="539750" y="1992323"/>
                  <a:pt x="539750" y="2080926"/>
                </a:cubicBezTo>
                <a:lnTo>
                  <a:pt x="539750" y="3215658"/>
                </a:lnTo>
                <a:cubicBezTo>
                  <a:pt x="539750" y="3215694"/>
                  <a:pt x="539759" y="3282131"/>
                  <a:pt x="572949" y="3333808"/>
                </a:cubicBezTo>
                <a:lnTo>
                  <a:pt x="670469" y="3476573"/>
                </a:lnTo>
                <a:cubicBezTo>
                  <a:pt x="670490" y="3476602"/>
                  <a:pt x="705733" y="3528278"/>
                  <a:pt x="670469" y="3577492"/>
                </a:cubicBezTo>
                <a:lnTo>
                  <a:pt x="585398" y="3705488"/>
                </a:lnTo>
                <a:cubicBezTo>
                  <a:pt x="585370" y="3705529"/>
                  <a:pt x="539750" y="3771975"/>
                  <a:pt x="539750" y="3860560"/>
                </a:cubicBezTo>
                <a:lnTo>
                  <a:pt x="539750" y="4948524"/>
                </a:lnTo>
                <a:cubicBezTo>
                  <a:pt x="539750" y="4948597"/>
                  <a:pt x="539780" y="5037137"/>
                  <a:pt x="612372" y="5037137"/>
                </a:cubicBezTo>
                <a:lnTo>
                  <a:pt x="4803692" y="5037137"/>
                </a:lnTo>
                <a:cubicBezTo>
                  <a:pt x="4803738" y="5037137"/>
                  <a:pt x="4878388" y="5037111"/>
                  <a:pt x="4878388" y="4948524"/>
                </a:cubicBezTo>
                <a:lnTo>
                  <a:pt x="4878388" y="2080926"/>
                </a:lnTo>
                <a:cubicBezTo>
                  <a:pt x="4878388" y="2080849"/>
                  <a:pt x="4878356" y="1992313"/>
                  <a:pt x="4803692" y="1992313"/>
                </a:cubicBezTo>
                <a:close/>
                <a:moveTo>
                  <a:pt x="0" y="0"/>
                </a:moveTo>
                <a:lnTo>
                  <a:pt x="6178" y="0"/>
                </a:lnTo>
                <a:lnTo>
                  <a:pt x="323528" y="0"/>
                </a:lnTo>
                <a:lnTo>
                  <a:pt x="9143999" y="0"/>
                </a:lnTo>
                <a:lnTo>
                  <a:pt x="9143999" y="6858000"/>
                </a:lnTo>
                <a:lnTo>
                  <a:pt x="323528" y="6858000"/>
                </a:lnTo>
                <a:lnTo>
                  <a:pt x="617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lIns="108000" tIns="72000"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47461" y="2816932"/>
            <a:ext cx="4656517" cy="1404156"/>
          </a:xfrm>
        </p:spPr>
        <p:txBody>
          <a:bodyPr anchor="ctr" anchorCtr="0"/>
          <a:lstStyle>
            <a:lvl1pPr>
              <a:defRPr sz="4000" cap="all" baseline="0"/>
            </a:lvl1pPr>
          </a:lstStyle>
          <a:p>
            <a:r>
              <a:rPr lang="zh-CN" altLang="en-US" noProof="0" dirty="0"/>
              <a:t>单击此处编辑母版标题样式</a:t>
            </a:r>
            <a:endParaRPr lang="en-US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247461" y="4293096"/>
            <a:ext cx="4656517" cy="576064"/>
          </a:xfrm>
        </p:spPr>
        <p:txBody>
          <a:bodyPr/>
          <a:lstStyle>
            <a:lvl1pPr marL="0" indent="0" algn="l">
              <a:buNone/>
              <a:defRPr sz="1600" b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noProof="0"/>
              <a:t>单击此处编辑母版副标题样式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2222131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/>
          <p:cNvSpPr>
            <a:spLocks noGrp="1"/>
          </p:cNvSpPr>
          <p:nvPr>
            <p:ph type="pic" sz="quarter" idx="10"/>
          </p:nvPr>
        </p:nvSpPr>
        <p:spPr bwMode="gray">
          <a:xfrm>
            <a:off x="1" y="0"/>
            <a:ext cx="12191999" cy="6858000"/>
          </a:xfrm>
          <a:prstGeom prst="rect">
            <a:avLst/>
          </a:prstGeom>
          <a:solidFill>
            <a:schemeClr val="accent3"/>
          </a:solidFill>
        </p:spPr>
        <p:txBody>
          <a:bodyPr lIns="108000" tIns="72000"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 bwMode="gray">
          <a:xfrm>
            <a:off x="719667" y="5157192"/>
            <a:ext cx="5808381" cy="25202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noProof="0"/>
              <a:t>单击此处编辑母版副标题样式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 bwMode="gray">
          <a:xfrm>
            <a:off x="8112555" y="6381328"/>
            <a:ext cx="3456053" cy="180020"/>
          </a:xfrm>
        </p:spPr>
        <p:txBody>
          <a:bodyPr anchor="b" anchorCtr="0"/>
          <a:lstStyle>
            <a:lvl1pPr marL="0" indent="0" algn="r">
              <a:buFont typeface="Arial" panose="020B0604020202020204" pitchFamily="34" charset="0"/>
              <a:buNone/>
              <a:defRPr sz="1000" b="1">
                <a:solidFill>
                  <a:schemeClr val="bg1"/>
                </a:solidFill>
              </a:defRPr>
            </a:lvl1pPr>
            <a:lvl2pPr marL="0" indent="0" algn="l">
              <a:buFont typeface="Arial" panose="020B0604020202020204" pitchFamily="34" charset="0"/>
              <a:buNone/>
              <a:defRPr sz="1000" b="1">
                <a:solidFill>
                  <a:schemeClr val="bg1"/>
                </a:solidFill>
              </a:defRPr>
            </a:lvl2pPr>
            <a:lvl3pPr marL="0" indent="0" algn="l">
              <a:buFont typeface="Arial" panose="020B0604020202020204" pitchFamily="34" charset="0"/>
              <a:buNone/>
              <a:defRPr sz="1000" b="1">
                <a:solidFill>
                  <a:schemeClr val="bg1"/>
                </a:solidFill>
              </a:defRPr>
            </a:lvl3pPr>
            <a:lvl4pPr marL="0" indent="0" algn="l">
              <a:buFont typeface="Arial" panose="020B0604020202020204" pitchFamily="34" charset="0"/>
              <a:buNone/>
              <a:defRPr sz="1000" b="1">
                <a:solidFill>
                  <a:schemeClr val="bg1"/>
                </a:solidFill>
              </a:defRPr>
            </a:lvl4pPr>
            <a:lvl5pPr marL="0" indent="0" algn="l">
              <a:buFont typeface="Arial" panose="020B0604020202020204" pitchFamily="34" charset="0"/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noProof="0"/>
              <a:t>单击此处编辑母版文本样式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 bwMode="gray">
          <a:xfrm>
            <a:off x="715435" y="1988840"/>
            <a:ext cx="5812613" cy="3060340"/>
          </a:xfrm>
          <a:custGeom>
            <a:avLst/>
            <a:gdLst>
              <a:gd name="connsiteX0" fmla="*/ 0 w 4356286"/>
              <a:gd name="connsiteY0" fmla="*/ 104939 h 3060340"/>
              <a:gd name="connsiteX1" fmla="*/ 104939 w 4356286"/>
              <a:gd name="connsiteY1" fmla="*/ 0 h 3060340"/>
              <a:gd name="connsiteX2" fmla="*/ 4251347 w 4356286"/>
              <a:gd name="connsiteY2" fmla="*/ 0 h 3060340"/>
              <a:gd name="connsiteX3" fmla="*/ 4356286 w 4356286"/>
              <a:gd name="connsiteY3" fmla="*/ 104939 h 3060340"/>
              <a:gd name="connsiteX4" fmla="*/ 4356286 w 4356286"/>
              <a:gd name="connsiteY4" fmla="*/ 2955401 h 3060340"/>
              <a:gd name="connsiteX5" fmla="*/ 4251347 w 4356286"/>
              <a:gd name="connsiteY5" fmla="*/ 3060340 h 3060340"/>
              <a:gd name="connsiteX6" fmla="*/ 104939 w 4356286"/>
              <a:gd name="connsiteY6" fmla="*/ 3060340 h 3060340"/>
              <a:gd name="connsiteX7" fmla="*/ 0 w 4356286"/>
              <a:gd name="connsiteY7" fmla="*/ 2955401 h 3060340"/>
              <a:gd name="connsiteX8" fmla="*/ 0 w 4356286"/>
              <a:gd name="connsiteY8" fmla="*/ 104939 h 3060340"/>
              <a:gd name="connsiteX0" fmla="*/ 3175 w 4359461"/>
              <a:gd name="connsiteY0" fmla="*/ 104939 h 3060340"/>
              <a:gd name="connsiteX1" fmla="*/ 108114 w 4359461"/>
              <a:gd name="connsiteY1" fmla="*/ 0 h 3060340"/>
              <a:gd name="connsiteX2" fmla="*/ 4254522 w 4359461"/>
              <a:gd name="connsiteY2" fmla="*/ 0 h 3060340"/>
              <a:gd name="connsiteX3" fmla="*/ 4359461 w 4359461"/>
              <a:gd name="connsiteY3" fmla="*/ 104939 h 3060340"/>
              <a:gd name="connsiteX4" fmla="*/ 4359461 w 4359461"/>
              <a:gd name="connsiteY4" fmla="*/ 2955401 h 3060340"/>
              <a:gd name="connsiteX5" fmla="*/ 4254522 w 4359461"/>
              <a:gd name="connsiteY5" fmla="*/ 3060340 h 3060340"/>
              <a:gd name="connsiteX6" fmla="*/ 108114 w 4359461"/>
              <a:gd name="connsiteY6" fmla="*/ 3060340 h 3060340"/>
              <a:gd name="connsiteX7" fmla="*/ 3175 w 4359461"/>
              <a:gd name="connsiteY7" fmla="*/ 2955401 h 3060340"/>
              <a:gd name="connsiteX8" fmla="*/ 0 w 4359461"/>
              <a:gd name="connsiteY8" fmla="*/ 1516360 h 3060340"/>
              <a:gd name="connsiteX9" fmla="*/ 3175 w 4359461"/>
              <a:gd name="connsiteY9" fmla="*/ 104939 h 3060340"/>
              <a:gd name="connsiteX0" fmla="*/ 8783 w 4365069"/>
              <a:gd name="connsiteY0" fmla="*/ 104939 h 3060340"/>
              <a:gd name="connsiteX1" fmla="*/ 113722 w 4365069"/>
              <a:gd name="connsiteY1" fmla="*/ 0 h 3060340"/>
              <a:gd name="connsiteX2" fmla="*/ 4260130 w 4365069"/>
              <a:gd name="connsiteY2" fmla="*/ 0 h 3060340"/>
              <a:gd name="connsiteX3" fmla="*/ 4365069 w 4365069"/>
              <a:gd name="connsiteY3" fmla="*/ 104939 h 3060340"/>
              <a:gd name="connsiteX4" fmla="*/ 4365069 w 4365069"/>
              <a:gd name="connsiteY4" fmla="*/ 2955401 h 3060340"/>
              <a:gd name="connsiteX5" fmla="*/ 4260130 w 4365069"/>
              <a:gd name="connsiteY5" fmla="*/ 3060340 h 3060340"/>
              <a:gd name="connsiteX6" fmla="*/ 113722 w 4365069"/>
              <a:gd name="connsiteY6" fmla="*/ 3060340 h 3060340"/>
              <a:gd name="connsiteX7" fmla="*/ 8783 w 4365069"/>
              <a:gd name="connsiteY7" fmla="*/ 2955401 h 3060340"/>
              <a:gd name="connsiteX8" fmla="*/ 5608 w 4365069"/>
              <a:gd name="connsiteY8" fmla="*/ 1516360 h 3060340"/>
              <a:gd name="connsiteX9" fmla="*/ 5609 w 4365069"/>
              <a:gd name="connsiteY9" fmla="*/ 1252835 h 3060340"/>
              <a:gd name="connsiteX10" fmla="*/ 8783 w 4365069"/>
              <a:gd name="connsiteY10" fmla="*/ 104939 h 3060340"/>
              <a:gd name="connsiteX0" fmla="*/ 8783 w 4365069"/>
              <a:gd name="connsiteY0" fmla="*/ 104939 h 3060340"/>
              <a:gd name="connsiteX1" fmla="*/ 113722 w 4365069"/>
              <a:gd name="connsiteY1" fmla="*/ 0 h 3060340"/>
              <a:gd name="connsiteX2" fmla="*/ 4260130 w 4365069"/>
              <a:gd name="connsiteY2" fmla="*/ 0 h 3060340"/>
              <a:gd name="connsiteX3" fmla="*/ 4365069 w 4365069"/>
              <a:gd name="connsiteY3" fmla="*/ 104939 h 3060340"/>
              <a:gd name="connsiteX4" fmla="*/ 4365069 w 4365069"/>
              <a:gd name="connsiteY4" fmla="*/ 2955401 h 3060340"/>
              <a:gd name="connsiteX5" fmla="*/ 4260130 w 4365069"/>
              <a:gd name="connsiteY5" fmla="*/ 3060340 h 3060340"/>
              <a:gd name="connsiteX6" fmla="*/ 113722 w 4365069"/>
              <a:gd name="connsiteY6" fmla="*/ 3060340 h 3060340"/>
              <a:gd name="connsiteX7" fmla="*/ 8783 w 4365069"/>
              <a:gd name="connsiteY7" fmla="*/ 2955401 h 3060340"/>
              <a:gd name="connsiteX8" fmla="*/ 8784 w 4365069"/>
              <a:gd name="connsiteY8" fmla="*/ 1843385 h 3060340"/>
              <a:gd name="connsiteX9" fmla="*/ 5608 w 4365069"/>
              <a:gd name="connsiteY9" fmla="*/ 1516360 h 3060340"/>
              <a:gd name="connsiteX10" fmla="*/ 5609 w 4365069"/>
              <a:gd name="connsiteY10" fmla="*/ 1252835 h 3060340"/>
              <a:gd name="connsiteX11" fmla="*/ 8783 w 4365069"/>
              <a:gd name="connsiteY11" fmla="*/ 104939 h 3060340"/>
              <a:gd name="connsiteX0" fmla="*/ 8783 w 4365069"/>
              <a:gd name="connsiteY0" fmla="*/ 104939 h 3060340"/>
              <a:gd name="connsiteX1" fmla="*/ 113722 w 4365069"/>
              <a:gd name="connsiteY1" fmla="*/ 0 h 3060340"/>
              <a:gd name="connsiteX2" fmla="*/ 4260130 w 4365069"/>
              <a:gd name="connsiteY2" fmla="*/ 0 h 3060340"/>
              <a:gd name="connsiteX3" fmla="*/ 4365069 w 4365069"/>
              <a:gd name="connsiteY3" fmla="*/ 104939 h 3060340"/>
              <a:gd name="connsiteX4" fmla="*/ 4365069 w 4365069"/>
              <a:gd name="connsiteY4" fmla="*/ 2955401 h 3060340"/>
              <a:gd name="connsiteX5" fmla="*/ 4260130 w 4365069"/>
              <a:gd name="connsiteY5" fmla="*/ 3060340 h 3060340"/>
              <a:gd name="connsiteX6" fmla="*/ 113722 w 4365069"/>
              <a:gd name="connsiteY6" fmla="*/ 3060340 h 3060340"/>
              <a:gd name="connsiteX7" fmla="*/ 8783 w 4365069"/>
              <a:gd name="connsiteY7" fmla="*/ 2955401 h 3060340"/>
              <a:gd name="connsiteX8" fmla="*/ 8784 w 4365069"/>
              <a:gd name="connsiteY8" fmla="*/ 1843385 h 3060340"/>
              <a:gd name="connsiteX9" fmla="*/ 154834 w 4365069"/>
              <a:gd name="connsiteY9" fmla="*/ 1560810 h 3060340"/>
              <a:gd name="connsiteX10" fmla="*/ 5608 w 4365069"/>
              <a:gd name="connsiteY10" fmla="*/ 1516360 h 3060340"/>
              <a:gd name="connsiteX11" fmla="*/ 5609 w 4365069"/>
              <a:gd name="connsiteY11" fmla="*/ 1252835 h 3060340"/>
              <a:gd name="connsiteX12" fmla="*/ 8783 w 4365069"/>
              <a:gd name="connsiteY12" fmla="*/ 104939 h 3060340"/>
              <a:gd name="connsiteX0" fmla="*/ 8783 w 4365069"/>
              <a:gd name="connsiteY0" fmla="*/ 104939 h 3060340"/>
              <a:gd name="connsiteX1" fmla="*/ 113722 w 4365069"/>
              <a:gd name="connsiteY1" fmla="*/ 0 h 3060340"/>
              <a:gd name="connsiteX2" fmla="*/ 4260130 w 4365069"/>
              <a:gd name="connsiteY2" fmla="*/ 0 h 3060340"/>
              <a:gd name="connsiteX3" fmla="*/ 4365069 w 4365069"/>
              <a:gd name="connsiteY3" fmla="*/ 104939 h 3060340"/>
              <a:gd name="connsiteX4" fmla="*/ 4365069 w 4365069"/>
              <a:gd name="connsiteY4" fmla="*/ 2955401 h 3060340"/>
              <a:gd name="connsiteX5" fmla="*/ 4260130 w 4365069"/>
              <a:gd name="connsiteY5" fmla="*/ 3060340 h 3060340"/>
              <a:gd name="connsiteX6" fmla="*/ 113722 w 4365069"/>
              <a:gd name="connsiteY6" fmla="*/ 3060340 h 3060340"/>
              <a:gd name="connsiteX7" fmla="*/ 8783 w 4365069"/>
              <a:gd name="connsiteY7" fmla="*/ 2955401 h 3060340"/>
              <a:gd name="connsiteX8" fmla="*/ 8784 w 4365069"/>
              <a:gd name="connsiteY8" fmla="*/ 1843385 h 3060340"/>
              <a:gd name="connsiteX9" fmla="*/ 154834 w 4365069"/>
              <a:gd name="connsiteY9" fmla="*/ 1560810 h 3060340"/>
              <a:gd name="connsiteX10" fmla="*/ 5609 w 4365069"/>
              <a:gd name="connsiteY10" fmla="*/ 1252835 h 3060340"/>
              <a:gd name="connsiteX11" fmla="*/ 8783 w 4365069"/>
              <a:gd name="connsiteY11" fmla="*/ 104939 h 3060340"/>
              <a:gd name="connsiteX0" fmla="*/ 8783 w 4365069"/>
              <a:gd name="connsiteY0" fmla="*/ 104939 h 3060340"/>
              <a:gd name="connsiteX1" fmla="*/ 113722 w 4365069"/>
              <a:gd name="connsiteY1" fmla="*/ 0 h 3060340"/>
              <a:gd name="connsiteX2" fmla="*/ 4260130 w 4365069"/>
              <a:gd name="connsiteY2" fmla="*/ 0 h 3060340"/>
              <a:gd name="connsiteX3" fmla="*/ 4365069 w 4365069"/>
              <a:gd name="connsiteY3" fmla="*/ 104939 h 3060340"/>
              <a:gd name="connsiteX4" fmla="*/ 4365069 w 4365069"/>
              <a:gd name="connsiteY4" fmla="*/ 2955401 h 3060340"/>
              <a:gd name="connsiteX5" fmla="*/ 4260130 w 4365069"/>
              <a:gd name="connsiteY5" fmla="*/ 3060340 h 3060340"/>
              <a:gd name="connsiteX6" fmla="*/ 113722 w 4365069"/>
              <a:gd name="connsiteY6" fmla="*/ 3060340 h 3060340"/>
              <a:gd name="connsiteX7" fmla="*/ 8783 w 4365069"/>
              <a:gd name="connsiteY7" fmla="*/ 2955401 h 3060340"/>
              <a:gd name="connsiteX8" fmla="*/ 8784 w 4365069"/>
              <a:gd name="connsiteY8" fmla="*/ 1843385 h 3060340"/>
              <a:gd name="connsiteX9" fmla="*/ 319934 w 4365069"/>
              <a:gd name="connsiteY9" fmla="*/ 1541760 h 3060340"/>
              <a:gd name="connsiteX10" fmla="*/ 5609 w 4365069"/>
              <a:gd name="connsiteY10" fmla="*/ 1252835 h 3060340"/>
              <a:gd name="connsiteX11" fmla="*/ 8783 w 4365069"/>
              <a:gd name="connsiteY11" fmla="*/ 104939 h 3060340"/>
              <a:gd name="connsiteX0" fmla="*/ 8783 w 4365069"/>
              <a:gd name="connsiteY0" fmla="*/ 104939 h 3060340"/>
              <a:gd name="connsiteX1" fmla="*/ 113722 w 4365069"/>
              <a:gd name="connsiteY1" fmla="*/ 0 h 3060340"/>
              <a:gd name="connsiteX2" fmla="*/ 4260130 w 4365069"/>
              <a:gd name="connsiteY2" fmla="*/ 0 h 3060340"/>
              <a:gd name="connsiteX3" fmla="*/ 4365069 w 4365069"/>
              <a:gd name="connsiteY3" fmla="*/ 104939 h 3060340"/>
              <a:gd name="connsiteX4" fmla="*/ 4365069 w 4365069"/>
              <a:gd name="connsiteY4" fmla="*/ 2955401 h 3060340"/>
              <a:gd name="connsiteX5" fmla="*/ 4260130 w 4365069"/>
              <a:gd name="connsiteY5" fmla="*/ 3060340 h 3060340"/>
              <a:gd name="connsiteX6" fmla="*/ 113722 w 4365069"/>
              <a:gd name="connsiteY6" fmla="*/ 3060340 h 3060340"/>
              <a:gd name="connsiteX7" fmla="*/ 8783 w 4365069"/>
              <a:gd name="connsiteY7" fmla="*/ 2955401 h 3060340"/>
              <a:gd name="connsiteX8" fmla="*/ 8784 w 4365069"/>
              <a:gd name="connsiteY8" fmla="*/ 1843385 h 3060340"/>
              <a:gd name="connsiteX9" fmla="*/ 164359 w 4365069"/>
              <a:gd name="connsiteY9" fmla="*/ 1535410 h 3060340"/>
              <a:gd name="connsiteX10" fmla="*/ 5609 w 4365069"/>
              <a:gd name="connsiteY10" fmla="*/ 1252835 h 3060340"/>
              <a:gd name="connsiteX11" fmla="*/ 8783 w 4365069"/>
              <a:gd name="connsiteY11" fmla="*/ 104939 h 3060340"/>
              <a:gd name="connsiteX0" fmla="*/ 8783 w 4365069"/>
              <a:gd name="connsiteY0" fmla="*/ 104939 h 3060340"/>
              <a:gd name="connsiteX1" fmla="*/ 113722 w 4365069"/>
              <a:gd name="connsiteY1" fmla="*/ 0 h 3060340"/>
              <a:gd name="connsiteX2" fmla="*/ 4260130 w 4365069"/>
              <a:gd name="connsiteY2" fmla="*/ 0 h 3060340"/>
              <a:gd name="connsiteX3" fmla="*/ 4365069 w 4365069"/>
              <a:gd name="connsiteY3" fmla="*/ 104939 h 3060340"/>
              <a:gd name="connsiteX4" fmla="*/ 4365069 w 4365069"/>
              <a:gd name="connsiteY4" fmla="*/ 2955401 h 3060340"/>
              <a:gd name="connsiteX5" fmla="*/ 4260130 w 4365069"/>
              <a:gd name="connsiteY5" fmla="*/ 3060340 h 3060340"/>
              <a:gd name="connsiteX6" fmla="*/ 113722 w 4365069"/>
              <a:gd name="connsiteY6" fmla="*/ 3060340 h 3060340"/>
              <a:gd name="connsiteX7" fmla="*/ 8783 w 4365069"/>
              <a:gd name="connsiteY7" fmla="*/ 2955401 h 3060340"/>
              <a:gd name="connsiteX8" fmla="*/ 8784 w 4365069"/>
              <a:gd name="connsiteY8" fmla="*/ 1843385 h 3060340"/>
              <a:gd name="connsiteX9" fmla="*/ 164359 w 4365069"/>
              <a:gd name="connsiteY9" fmla="*/ 1535410 h 3060340"/>
              <a:gd name="connsiteX10" fmla="*/ 5609 w 4365069"/>
              <a:gd name="connsiteY10" fmla="*/ 1252835 h 3060340"/>
              <a:gd name="connsiteX11" fmla="*/ 8783 w 4365069"/>
              <a:gd name="connsiteY11" fmla="*/ 104939 h 3060340"/>
              <a:gd name="connsiteX0" fmla="*/ 8783 w 4365069"/>
              <a:gd name="connsiteY0" fmla="*/ 104939 h 3060340"/>
              <a:gd name="connsiteX1" fmla="*/ 113722 w 4365069"/>
              <a:gd name="connsiteY1" fmla="*/ 0 h 3060340"/>
              <a:gd name="connsiteX2" fmla="*/ 4260130 w 4365069"/>
              <a:gd name="connsiteY2" fmla="*/ 0 h 3060340"/>
              <a:gd name="connsiteX3" fmla="*/ 4365069 w 4365069"/>
              <a:gd name="connsiteY3" fmla="*/ 104939 h 3060340"/>
              <a:gd name="connsiteX4" fmla="*/ 4365069 w 4365069"/>
              <a:gd name="connsiteY4" fmla="*/ 2955401 h 3060340"/>
              <a:gd name="connsiteX5" fmla="*/ 4260130 w 4365069"/>
              <a:gd name="connsiteY5" fmla="*/ 3060340 h 3060340"/>
              <a:gd name="connsiteX6" fmla="*/ 113722 w 4365069"/>
              <a:gd name="connsiteY6" fmla="*/ 3060340 h 3060340"/>
              <a:gd name="connsiteX7" fmla="*/ 8783 w 4365069"/>
              <a:gd name="connsiteY7" fmla="*/ 2955401 h 3060340"/>
              <a:gd name="connsiteX8" fmla="*/ 8784 w 4365069"/>
              <a:gd name="connsiteY8" fmla="*/ 1843385 h 3060340"/>
              <a:gd name="connsiteX9" fmla="*/ 164359 w 4365069"/>
              <a:gd name="connsiteY9" fmla="*/ 1535410 h 3060340"/>
              <a:gd name="connsiteX10" fmla="*/ 5609 w 4365069"/>
              <a:gd name="connsiteY10" fmla="*/ 1252835 h 3060340"/>
              <a:gd name="connsiteX11" fmla="*/ 8783 w 4365069"/>
              <a:gd name="connsiteY11" fmla="*/ 104939 h 3060340"/>
              <a:gd name="connsiteX0" fmla="*/ 8783 w 4365069"/>
              <a:gd name="connsiteY0" fmla="*/ 104939 h 3060340"/>
              <a:gd name="connsiteX1" fmla="*/ 113722 w 4365069"/>
              <a:gd name="connsiteY1" fmla="*/ 0 h 3060340"/>
              <a:gd name="connsiteX2" fmla="*/ 4260130 w 4365069"/>
              <a:gd name="connsiteY2" fmla="*/ 0 h 3060340"/>
              <a:gd name="connsiteX3" fmla="*/ 4365069 w 4365069"/>
              <a:gd name="connsiteY3" fmla="*/ 104939 h 3060340"/>
              <a:gd name="connsiteX4" fmla="*/ 4365069 w 4365069"/>
              <a:gd name="connsiteY4" fmla="*/ 2955401 h 3060340"/>
              <a:gd name="connsiteX5" fmla="*/ 4260130 w 4365069"/>
              <a:gd name="connsiteY5" fmla="*/ 3060340 h 3060340"/>
              <a:gd name="connsiteX6" fmla="*/ 113722 w 4365069"/>
              <a:gd name="connsiteY6" fmla="*/ 3060340 h 3060340"/>
              <a:gd name="connsiteX7" fmla="*/ 8783 w 4365069"/>
              <a:gd name="connsiteY7" fmla="*/ 2955401 h 3060340"/>
              <a:gd name="connsiteX8" fmla="*/ 8784 w 4365069"/>
              <a:gd name="connsiteY8" fmla="*/ 1843385 h 3060340"/>
              <a:gd name="connsiteX9" fmla="*/ 164359 w 4365069"/>
              <a:gd name="connsiteY9" fmla="*/ 1535410 h 3060340"/>
              <a:gd name="connsiteX10" fmla="*/ 5609 w 4365069"/>
              <a:gd name="connsiteY10" fmla="*/ 1252835 h 3060340"/>
              <a:gd name="connsiteX11" fmla="*/ 8783 w 4365069"/>
              <a:gd name="connsiteY11" fmla="*/ 104939 h 3060340"/>
              <a:gd name="connsiteX0" fmla="*/ 8783 w 4365069"/>
              <a:gd name="connsiteY0" fmla="*/ 104939 h 3060340"/>
              <a:gd name="connsiteX1" fmla="*/ 113722 w 4365069"/>
              <a:gd name="connsiteY1" fmla="*/ 0 h 3060340"/>
              <a:gd name="connsiteX2" fmla="*/ 4260130 w 4365069"/>
              <a:gd name="connsiteY2" fmla="*/ 0 h 3060340"/>
              <a:gd name="connsiteX3" fmla="*/ 4365069 w 4365069"/>
              <a:gd name="connsiteY3" fmla="*/ 104939 h 3060340"/>
              <a:gd name="connsiteX4" fmla="*/ 4365069 w 4365069"/>
              <a:gd name="connsiteY4" fmla="*/ 2955401 h 3060340"/>
              <a:gd name="connsiteX5" fmla="*/ 4260130 w 4365069"/>
              <a:gd name="connsiteY5" fmla="*/ 3060340 h 3060340"/>
              <a:gd name="connsiteX6" fmla="*/ 113722 w 4365069"/>
              <a:gd name="connsiteY6" fmla="*/ 3060340 h 3060340"/>
              <a:gd name="connsiteX7" fmla="*/ 8783 w 4365069"/>
              <a:gd name="connsiteY7" fmla="*/ 2955401 h 3060340"/>
              <a:gd name="connsiteX8" fmla="*/ 8784 w 4365069"/>
              <a:gd name="connsiteY8" fmla="*/ 1843385 h 3060340"/>
              <a:gd name="connsiteX9" fmla="*/ 164359 w 4365069"/>
              <a:gd name="connsiteY9" fmla="*/ 1535410 h 3060340"/>
              <a:gd name="connsiteX10" fmla="*/ 5609 w 4365069"/>
              <a:gd name="connsiteY10" fmla="*/ 1252835 h 3060340"/>
              <a:gd name="connsiteX11" fmla="*/ 8783 w 4365069"/>
              <a:gd name="connsiteY11" fmla="*/ 104939 h 3060340"/>
              <a:gd name="connsiteX0" fmla="*/ 8783 w 4365069"/>
              <a:gd name="connsiteY0" fmla="*/ 104939 h 3060340"/>
              <a:gd name="connsiteX1" fmla="*/ 113722 w 4365069"/>
              <a:gd name="connsiteY1" fmla="*/ 0 h 3060340"/>
              <a:gd name="connsiteX2" fmla="*/ 4260130 w 4365069"/>
              <a:gd name="connsiteY2" fmla="*/ 0 h 3060340"/>
              <a:gd name="connsiteX3" fmla="*/ 4365069 w 4365069"/>
              <a:gd name="connsiteY3" fmla="*/ 104939 h 3060340"/>
              <a:gd name="connsiteX4" fmla="*/ 4365069 w 4365069"/>
              <a:gd name="connsiteY4" fmla="*/ 2955401 h 3060340"/>
              <a:gd name="connsiteX5" fmla="*/ 4260130 w 4365069"/>
              <a:gd name="connsiteY5" fmla="*/ 3060340 h 3060340"/>
              <a:gd name="connsiteX6" fmla="*/ 113722 w 4365069"/>
              <a:gd name="connsiteY6" fmla="*/ 3060340 h 3060340"/>
              <a:gd name="connsiteX7" fmla="*/ 8783 w 4365069"/>
              <a:gd name="connsiteY7" fmla="*/ 2955401 h 3060340"/>
              <a:gd name="connsiteX8" fmla="*/ 8784 w 4365069"/>
              <a:gd name="connsiteY8" fmla="*/ 1843385 h 3060340"/>
              <a:gd name="connsiteX9" fmla="*/ 164359 w 4365069"/>
              <a:gd name="connsiteY9" fmla="*/ 1535410 h 3060340"/>
              <a:gd name="connsiteX10" fmla="*/ 5609 w 4365069"/>
              <a:gd name="connsiteY10" fmla="*/ 1252835 h 3060340"/>
              <a:gd name="connsiteX11" fmla="*/ 8783 w 4365069"/>
              <a:gd name="connsiteY11" fmla="*/ 104939 h 3060340"/>
              <a:gd name="connsiteX0" fmla="*/ 8783 w 4365069"/>
              <a:gd name="connsiteY0" fmla="*/ 104939 h 3060340"/>
              <a:gd name="connsiteX1" fmla="*/ 113722 w 4365069"/>
              <a:gd name="connsiteY1" fmla="*/ 0 h 3060340"/>
              <a:gd name="connsiteX2" fmla="*/ 4260130 w 4365069"/>
              <a:gd name="connsiteY2" fmla="*/ 0 h 3060340"/>
              <a:gd name="connsiteX3" fmla="*/ 4365069 w 4365069"/>
              <a:gd name="connsiteY3" fmla="*/ 104939 h 3060340"/>
              <a:gd name="connsiteX4" fmla="*/ 4365069 w 4365069"/>
              <a:gd name="connsiteY4" fmla="*/ 2955401 h 3060340"/>
              <a:gd name="connsiteX5" fmla="*/ 4260130 w 4365069"/>
              <a:gd name="connsiteY5" fmla="*/ 3060340 h 3060340"/>
              <a:gd name="connsiteX6" fmla="*/ 113722 w 4365069"/>
              <a:gd name="connsiteY6" fmla="*/ 3060340 h 3060340"/>
              <a:gd name="connsiteX7" fmla="*/ 8783 w 4365069"/>
              <a:gd name="connsiteY7" fmla="*/ 2955401 h 3060340"/>
              <a:gd name="connsiteX8" fmla="*/ 8784 w 4365069"/>
              <a:gd name="connsiteY8" fmla="*/ 1843385 h 3060340"/>
              <a:gd name="connsiteX9" fmla="*/ 164359 w 4365069"/>
              <a:gd name="connsiteY9" fmla="*/ 1535410 h 3060340"/>
              <a:gd name="connsiteX10" fmla="*/ 5609 w 4365069"/>
              <a:gd name="connsiteY10" fmla="*/ 1252835 h 3060340"/>
              <a:gd name="connsiteX11" fmla="*/ 8783 w 4365069"/>
              <a:gd name="connsiteY11" fmla="*/ 104939 h 3060340"/>
              <a:gd name="connsiteX0" fmla="*/ 9665 w 4365951"/>
              <a:gd name="connsiteY0" fmla="*/ 104939 h 3060340"/>
              <a:gd name="connsiteX1" fmla="*/ 114604 w 4365951"/>
              <a:gd name="connsiteY1" fmla="*/ 0 h 3060340"/>
              <a:gd name="connsiteX2" fmla="*/ 4261012 w 4365951"/>
              <a:gd name="connsiteY2" fmla="*/ 0 h 3060340"/>
              <a:gd name="connsiteX3" fmla="*/ 4365951 w 4365951"/>
              <a:gd name="connsiteY3" fmla="*/ 104939 h 3060340"/>
              <a:gd name="connsiteX4" fmla="*/ 4365951 w 4365951"/>
              <a:gd name="connsiteY4" fmla="*/ 2955401 h 3060340"/>
              <a:gd name="connsiteX5" fmla="*/ 4261012 w 4365951"/>
              <a:gd name="connsiteY5" fmla="*/ 3060340 h 3060340"/>
              <a:gd name="connsiteX6" fmla="*/ 114604 w 4365951"/>
              <a:gd name="connsiteY6" fmla="*/ 3060340 h 3060340"/>
              <a:gd name="connsiteX7" fmla="*/ 9665 w 4365951"/>
              <a:gd name="connsiteY7" fmla="*/ 2955401 h 3060340"/>
              <a:gd name="connsiteX8" fmla="*/ 9666 w 4365951"/>
              <a:gd name="connsiteY8" fmla="*/ 1843385 h 3060340"/>
              <a:gd name="connsiteX9" fmla="*/ 165241 w 4365951"/>
              <a:gd name="connsiteY9" fmla="*/ 1535410 h 3060340"/>
              <a:gd name="connsiteX10" fmla="*/ 6491 w 4365951"/>
              <a:gd name="connsiteY10" fmla="*/ 1252835 h 3060340"/>
              <a:gd name="connsiteX11" fmla="*/ 9665 w 4365951"/>
              <a:gd name="connsiteY11" fmla="*/ 104939 h 3060340"/>
              <a:gd name="connsiteX0" fmla="*/ 9665 w 4365951"/>
              <a:gd name="connsiteY0" fmla="*/ 104939 h 3060340"/>
              <a:gd name="connsiteX1" fmla="*/ 114604 w 4365951"/>
              <a:gd name="connsiteY1" fmla="*/ 0 h 3060340"/>
              <a:gd name="connsiteX2" fmla="*/ 4261012 w 4365951"/>
              <a:gd name="connsiteY2" fmla="*/ 0 h 3060340"/>
              <a:gd name="connsiteX3" fmla="*/ 4365951 w 4365951"/>
              <a:gd name="connsiteY3" fmla="*/ 104939 h 3060340"/>
              <a:gd name="connsiteX4" fmla="*/ 4365951 w 4365951"/>
              <a:gd name="connsiteY4" fmla="*/ 2955401 h 3060340"/>
              <a:gd name="connsiteX5" fmla="*/ 4261012 w 4365951"/>
              <a:gd name="connsiteY5" fmla="*/ 3060340 h 3060340"/>
              <a:gd name="connsiteX6" fmla="*/ 114604 w 4365951"/>
              <a:gd name="connsiteY6" fmla="*/ 3060340 h 3060340"/>
              <a:gd name="connsiteX7" fmla="*/ 9665 w 4365951"/>
              <a:gd name="connsiteY7" fmla="*/ 2955401 h 3060340"/>
              <a:gd name="connsiteX8" fmla="*/ 9666 w 4365951"/>
              <a:gd name="connsiteY8" fmla="*/ 1843385 h 3060340"/>
              <a:gd name="connsiteX9" fmla="*/ 165241 w 4365951"/>
              <a:gd name="connsiteY9" fmla="*/ 1535410 h 3060340"/>
              <a:gd name="connsiteX10" fmla="*/ 6491 w 4365951"/>
              <a:gd name="connsiteY10" fmla="*/ 1252835 h 3060340"/>
              <a:gd name="connsiteX11" fmla="*/ 9665 w 4365951"/>
              <a:gd name="connsiteY11" fmla="*/ 104939 h 3060340"/>
              <a:gd name="connsiteX0" fmla="*/ 17817 w 4374103"/>
              <a:gd name="connsiteY0" fmla="*/ 104939 h 3060340"/>
              <a:gd name="connsiteX1" fmla="*/ 122756 w 4374103"/>
              <a:gd name="connsiteY1" fmla="*/ 0 h 3060340"/>
              <a:gd name="connsiteX2" fmla="*/ 4269164 w 4374103"/>
              <a:gd name="connsiteY2" fmla="*/ 0 h 3060340"/>
              <a:gd name="connsiteX3" fmla="*/ 4374103 w 4374103"/>
              <a:gd name="connsiteY3" fmla="*/ 104939 h 3060340"/>
              <a:gd name="connsiteX4" fmla="*/ 4374103 w 4374103"/>
              <a:gd name="connsiteY4" fmla="*/ 2955401 h 3060340"/>
              <a:gd name="connsiteX5" fmla="*/ 4269164 w 4374103"/>
              <a:gd name="connsiteY5" fmla="*/ 3060340 h 3060340"/>
              <a:gd name="connsiteX6" fmla="*/ 122756 w 4374103"/>
              <a:gd name="connsiteY6" fmla="*/ 3060340 h 3060340"/>
              <a:gd name="connsiteX7" fmla="*/ 17817 w 4374103"/>
              <a:gd name="connsiteY7" fmla="*/ 2955401 h 3060340"/>
              <a:gd name="connsiteX8" fmla="*/ 17818 w 4374103"/>
              <a:gd name="connsiteY8" fmla="*/ 1843385 h 3060340"/>
              <a:gd name="connsiteX9" fmla="*/ 163868 w 4374103"/>
              <a:gd name="connsiteY9" fmla="*/ 1551285 h 3060340"/>
              <a:gd name="connsiteX10" fmla="*/ 14643 w 4374103"/>
              <a:gd name="connsiteY10" fmla="*/ 1252835 h 3060340"/>
              <a:gd name="connsiteX11" fmla="*/ 17817 w 4374103"/>
              <a:gd name="connsiteY11" fmla="*/ 104939 h 3060340"/>
              <a:gd name="connsiteX0" fmla="*/ 17817 w 4374103"/>
              <a:gd name="connsiteY0" fmla="*/ 104939 h 3060340"/>
              <a:gd name="connsiteX1" fmla="*/ 122756 w 4374103"/>
              <a:gd name="connsiteY1" fmla="*/ 0 h 3060340"/>
              <a:gd name="connsiteX2" fmla="*/ 4269164 w 4374103"/>
              <a:gd name="connsiteY2" fmla="*/ 0 h 3060340"/>
              <a:gd name="connsiteX3" fmla="*/ 4374103 w 4374103"/>
              <a:gd name="connsiteY3" fmla="*/ 104939 h 3060340"/>
              <a:gd name="connsiteX4" fmla="*/ 4374103 w 4374103"/>
              <a:gd name="connsiteY4" fmla="*/ 2955401 h 3060340"/>
              <a:gd name="connsiteX5" fmla="*/ 4269164 w 4374103"/>
              <a:gd name="connsiteY5" fmla="*/ 3060340 h 3060340"/>
              <a:gd name="connsiteX6" fmla="*/ 122756 w 4374103"/>
              <a:gd name="connsiteY6" fmla="*/ 3060340 h 3060340"/>
              <a:gd name="connsiteX7" fmla="*/ 17817 w 4374103"/>
              <a:gd name="connsiteY7" fmla="*/ 2955401 h 3060340"/>
              <a:gd name="connsiteX8" fmla="*/ 17818 w 4374103"/>
              <a:gd name="connsiteY8" fmla="*/ 1843385 h 3060340"/>
              <a:gd name="connsiteX9" fmla="*/ 163868 w 4374103"/>
              <a:gd name="connsiteY9" fmla="*/ 1551285 h 3060340"/>
              <a:gd name="connsiteX10" fmla="*/ 14643 w 4374103"/>
              <a:gd name="connsiteY10" fmla="*/ 1252835 h 3060340"/>
              <a:gd name="connsiteX11" fmla="*/ 17817 w 4374103"/>
              <a:gd name="connsiteY11" fmla="*/ 104939 h 3060340"/>
              <a:gd name="connsiteX0" fmla="*/ 17817 w 4374103"/>
              <a:gd name="connsiteY0" fmla="*/ 104939 h 3060340"/>
              <a:gd name="connsiteX1" fmla="*/ 122756 w 4374103"/>
              <a:gd name="connsiteY1" fmla="*/ 0 h 3060340"/>
              <a:gd name="connsiteX2" fmla="*/ 4269164 w 4374103"/>
              <a:gd name="connsiteY2" fmla="*/ 0 h 3060340"/>
              <a:gd name="connsiteX3" fmla="*/ 4374103 w 4374103"/>
              <a:gd name="connsiteY3" fmla="*/ 104939 h 3060340"/>
              <a:gd name="connsiteX4" fmla="*/ 4374103 w 4374103"/>
              <a:gd name="connsiteY4" fmla="*/ 2955401 h 3060340"/>
              <a:gd name="connsiteX5" fmla="*/ 4269164 w 4374103"/>
              <a:gd name="connsiteY5" fmla="*/ 3060340 h 3060340"/>
              <a:gd name="connsiteX6" fmla="*/ 122756 w 4374103"/>
              <a:gd name="connsiteY6" fmla="*/ 3060340 h 3060340"/>
              <a:gd name="connsiteX7" fmla="*/ 17817 w 4374103"/>
              <a:gd name="connsiteY7" fmla="*/ 2955401 h 3060340"/>
              <a:gd name="connsiteX8" fmla="*/ 17818 w 4374103"/>
              <a:gd name="connsiteY8" fmla="*/ 1843385 h 3060340"/>
              <a:gd name="connsiteX9" fmla="*/ 163868 w 4374103"/>
              <a:gd name="connsiteY9" fmla="*/ 1551285 h 3060340"/>
              <a:gd name="connsiteX10" fmla="*/ 14643 w 4374103"/>
              <a:gd name="connsiteY10" fmla="*/ 1252835 h 3060340"/>
              <a:gd name="connsiteX11" fmla="*/ 17817 w 4374103"/>
              <a:gd name="connsiteY11" fmla="*/ 104939 h 3060340"/>
              <a:gd name="connsiteX0" fmla="*/ 17817 w 4374103"/>
              <a:gd name="connsiteY0" fmla="*/ 104939 h 3060340"/>
              <a:gd name="connsiteX1" fmla="*/ 122756 w 4374103"/>
              <a:gd name="connsiteY1" fmla="*/ 0 h 3060340"/>
              <a:gd name="connsiteX2" fmla="*/ 4269164 w 4374103"/>
              <a:gd name="connsiteY2" fmla="*/ 0 h 3060340"/>
              <a:gd name="connsiteX3" fmla="*/ 4374103 w 4374103"/>
              <a:gd name="connsiteY3" fmla="*/ 104939 h 3060340"/>
              <a:gd name="connsiteX4" fmla="*/ 4374103 w 4374103"/>
              <a:gd name="connsiteY4" fmla="*/ 2955401 h 3060340"/>
              <a:gd name="connsiteX5" fmla="*/ 4269164 w 4374103"/>
              <a:gd name="connsiteY5" fmla="*/ 3060340 h 3060340"/>
              <a:gd name="connsiteX6" fmla="*/ 122756 w 4374103"/>
              <a:gd name="connsiteY6" fmla="*/ 3060340 h 3060340"/>
              <a:gd name="connsiteX7" fmla="*/ 17817 w 4374103"/>
              <a:gd name="connsiteY7" fmla="*/ 2955401 h 3060340"/>
              <a:gd name="connsiteX8" fmla="*/ 17818 w 4374103"/>
              <a:gd name="connsiteY8" fmla="*/ 1843385 h 3060340"/>
              <a:gd name="connsiteX9" fmla="*/ 163868 w 4374103"/>
              <a:gd name="connsiteY9" fmla="*/ 1551285 h 3060340"/>
              <a:gd name="connsiteX10" fmla="*/ 14643 w 4374103"/>
              <a:gd name="connsiteY10" fmla="*/ 1252835 h 3060340"/>
              <a:gd name="connsiteX11" fmla="*/ 17817 w 4374103"/>
              <a:gd name="connsiteY11" fmla="*/ 104939 h 3060340"/>
              <a:gd name="connsiteX0" fmla="*/ 17817 w 4374103"/>
              <a:gd name="connsiteY0" fmla="*/ 104939 h 3060340"/>
              <a:gd name="connsiteX1" fmla="*/ 122756 w 4374103"/>
              <a:gd name="connsiteY1" fmla="*/ 0 h 3060340"/>
              <a:gd name="connsiteX2" fmla="*/ 4269164 w 4374103"/>
              <a:gd name="connsiteY2" fmla="*/ 0 h 3060340"/>
              <a:gd name="connsiteX3" fmla="*/ 4374103 w 4374103"/>
              <a:gd name="connsiteY3" fmla="*/ 104939 h 3060340"/>
              <a:gd name="connsiteX4" fmla="*/ 4374103 w 4374103"/>
              <a:gd name="connsiteY4" fmla="*/ 2955401 h 3060340"/>
              <a:gd name="connsiteX5" fmla="*/ 4269164 w 4374103"/>
              <a:gd name="connsiteY5" fmla="*/ 3060340 h 3060340"/>
              <a:gd name="connsiteX6" fmla="*/ 122756 w 4374103"/>
              <a:gd name="connsiteY6" fmla="*/ 3060340 h 3060340"/>
              <a:gd name="connsiteX7" fmla="*/ 17817 w 4374103"/>
              <a:gd name="connsiteY7" fmla="*/ 2955401 h 3060340"/>
              <a:gd name="connsiteX8" fmla="*/ 17818 w 4374103"/>
              <a:gd name="connsiteY8" fmla="*/ 1843385 h 3060340"/>
              <a:gd name="connsiteX9" fmla="*/ 163868 w 4374103"/>
              <a:gd name="connsiteY9" fmla="*/ 1551285 h 3060340"/>
              <a:gd name="connsiteX10" fmla="*/ 14643 w 4374103"/>
              <a:gd name="connsiteY10" fmla="*/ 1252835 h 3060340"/>
              <a:gd name="connsiteX11" fmla="*/ 17817 w 4374103"/>
              <a:gd name="connsiteY11" fmla="*/ 104939 h 3060340"/>
              <a:gd name="connsiteX0" fmla="*/ 17817 w 4374103"/>
              <a:gd name="connsiteY0" fmla="*/ 104939 h 3060340"/>
              <a:gd name="connsiteX1" fmla="*/ 122756 w 4374103"/>
              <a:gd name="connsiteY1" fmla="*/ 0 h 3060340"/>
              <a:gd name="connsiteX2" fmla="*/ 4269164 w 4374103"/>
              <a:gd name="connsiteY2" fmla="*/ 0 h 3060340"/>
              <a:gd name="connsiteX3" fmla="*/ 4374103 w 4374103"/>
              <a:gd name="connsiteY3" fmla="*/ 104939 h 3060340"/>
              <a:gd name="connsiteX4" fmla="*/ 4374103 w 4374103"/>
              <a:gd name="connsiteY4" fmla="*/ 2955401 h 3060340"/>
              <a:gd name="connsiteX5" fmla="*/ 4269164 w 4374103"/>
              <a:gd name="connsiteY5" fmla="*/ 3060340 h 3060340"/>
              <a:gd name="connsiteX6" fmla="*/ 122756 w 4374103"/>
              <a:gd name="connsiteY6" fmla="*/ 3060340 h 3060340"/>
              <a:gd name="connsiteX7" fmla="*/ 17817 w 4374103"/>
              <a:gd name="connsiteY7" fmla="*/ 2955401 h 3060340"/>
              <a:gd name="connsiteX8" fmla="*/ 17818 w 4374103"/>
              <a:gd name="connsiteY8" fmla="*/ 1843385 h 3060340"/>
              <a:gd name="connsiteX9" fmla="*/ 163868 w 4374103"/>
              <a:gd name="connsiteY9" fmla="*/ 1551285 h 3060340"/>
              <a:gd name="connsiteX10" fmla="*/ 14643 w 4374103"/>
              <a:gd name="connsiteY10" fmla="*/ 1252835 h 3060340"/>
              <a:gd name="connsiteX11" fmla="*/ 17817 w 4374103"/>
              <a:gd name="connsiteY11" fmla="*/ 104939 h 3060340"/>
              <a:gd name="connsiteX0" fmla="*/ 17817 w 4374103"/>
              <a:gd name="connsiteY0" fmla="*/ 104939 h 3060340"/>
              <a:gd name="connsiteX1" fmla="*/ 122756 w 4374103"/>
              <a:gd name="connsiteY1" fmla="*/ 0 h 3060340"/>
              <a:gd name="connsiteX2" fmla="*/ 4269164 w 4374103"/>
              <a:gd name="connsiteY2" fmla="*/ 0 h 3060340"/>
              <a:gd name="connsiteX3" fmla="*/ 4374103 w 4374103"/>
              <a:gd name="connsiteY3" fmla="*/ 104939 h 3060340"/>
              <a:gd name="connsiteX4" fmla="*/ 4374103 w 4374103"/>
              <a:gd name="connsiteY4" fmla="*/ 2955401 h 3060340"/>
              <a:gd name="connsiteX5" fmla="*/ 4269164 w 4374103"/>
              <a:gd name="connsiteY5" fmla="*/ 3060340 h 3060340"/>
              <a:gd name="connsiteX6" fmla="*/ 122756 w 4374103"/>
              <a:gd name="connsiteY6" fmla="*/ 3060340 h 3060340"/>
              <a:gd name="connsiteX7" fmla="*/ 17817 w 4374103"/>
              <a:gd name="connsiteY7" fmla="*/ 2955401 h 3060340"/>
              <a:gd name="connsiteX8" fmla="*/ 17818 w 4374103"/>
              <a:gd name="connsiteY8" fmla="*/ 1843385 h 3060340"/>
              <a:gd name="connsiteX9" fmla="*/ 163868 w 4374103"/>
              <a:gd name="connsiteY9" fmla="*/ 1551285 h 3060340"/>
              <a:gd name="connsiteX10" fmla="*/ 14643 w 4374103"/>
              <a:gd name="connsiteY10" fmla="*/ 1252835 h 3060340"/>
              <a:gd name="connsiteX11" fmla="*/ 17817 w 4374103"/>
              <a:gd name="connsiteY11" fmla="*/ 104939 h 3060340"/>
              <a:gd name="connsiteX0" fmla="*/ 24626 w 4380912"/>
              <a:gd name="connsiteY0" fmla="*/ 104939 h 3060340"/>
              <a:gd name="connsiteX1" fmla="*/ 129565 w 4380912"/>
              <a:gd name="connsiteY1" fmla="*/ 0 h 3060340"/>
              <a:gd name="connsiteX2" fmla="*/ 4275973 w 4380912"/>
              <a:gd name="connsiteY2" fmla="*/ 0 h 3060340"/>
              <a:gd name="connsiteX3" fmla="*/ 4380912 w 4380912"/>
              <a:gd name="connsiteY3" fmla="*/ 104939 h 3060340"/>
              <a:gd name="connsiteX4" fmla="*/ 4380912 w 4380912"/>
              <a:gd name="connsiteY4" fmla="*/ 2955401 h 3060340"/>
              <a:gd name="connsiteX5" fmla="*/ 4275973 w 4380912"/>
              <a:gd name="connsiteY5" fmla="*/ 3060340 h 3060340"/>
              <a:gd name="connsiteX6" fmla="*/ 129565 w 4380912"/>
              <a:gd name="connsiteY6" fmla="*/ 3060340 h 3060340"/>
              <a:gd name="connsiteX7" fmla="*/ 24626 w 4380912"/>
              <a:gd name="connsiteY7" fmla="*/ 2955401 h 3060340"/>
              <a:gd name="connsiteX8" fmla="*/ 24627 w 4380912"/>
              <a:gd name="connsiteY8" fmla="*/ 1843385 h 3060340"/>
              <a:gd name="connsiteX9" fmla="*/ 265927 w 4380912"/>
              <a:gd name="connsiteY9" fmla="*/ 1551285 h 3060340"/>
              <a:gd name="connsiteX10" fmla="*/ 21452 w 4380912"/>
              <a:gd name="connsiteY10" fmla="*/ 1252835 h 3060340"/>
              <a:gd name="connsiteX11" fmla="*/ 24626 w 4380912"/>
              <a:gd name="connsiteY11" fmla="*/ 104939 h 3060340"/>
              <a:gd name="connsiteX0" fmla="*/ 17818 w 4374104"/>
              <a:gd name="connsiteY0" fmla="*/ 104939 h 3060340"/>
              <a:gd name="connsiteX1" fmla="*/ 122757 w 4374104"/>
              <a:gd name="connsiteY1" fmla="*/ 0 h 3060340"/>
              <a:gd name="connsiteX2" fmla="*/ 4269165 w 4374104"/>
              <a:gd name="connsiteY2" fmla="*/ 0 h 3060340"/>
              <a:gd name="connsiteX3" fmla="*/ 4374104 w 4374104"/>
              <a:gd name="connsiteY3" fmla="*/ 104939 h 3060340"/>
              <a:gd name="connsiteX4" fmla="*/ 4374104 w 4374104"/>
              <a:gd name="connsiteY4" fmla="*/ 2955401 h 3060340"/>
              <a:gd name="connsiteX5" fmla="*/ 4269165 w 4374104"/>
              <a:gd name="connsiteY5" fmla="*/ 3060340 h 3060340"/>
              <a:gd name="connsiteX6" fmla="*/ 122757 w 4374104"/>
              <a:gd name="connsiteY6" fmla="*/ 3060340 h 3060340"/>
              <a:gd name="connsiteX7" fmla="*/ 17818 w 4374104"/>
              <a:gd name="connsiteY7" fmla="*/ 2955401 h 3060340"/>
              <a:gd name="connsiteX8" fmla="*/ 17819 w 4374104"/>
              <a:gd name="connsiteY8" fmla="*/ 1843385 h 3060340"/>
              <a:gd name="connsiteX9" fmla="*/ 163869 w 4374104"/>
              <a:gd name="connsiteY9" fmla="*/ 1541760 h 3060340"/>
              <a:gd name="connsiteX10" fmla="*/ 14644 w 4374104"/>
              <a:gd name="connsiteY10" fmla="*/ 1252835 h 3060340"/>
              <a:gd name="connsiteX11" fmla="*/ 17818 w 4374104"/>
              <a:gd name="connsiteY11" fmla="*/ 104939 h 3060340"/>
              <a:gd name="connsiteX0" fmla="*/ 15791 w 4372077"/>
              <a:gd name="connsiteY0" fmla="*/ 104939 h 3060340"/>
              <a:gd name="connsiteX1" fmla="*/ 120730 w 4372077"/>
              <a:gd name="connsiteY1" fmla="*/ 0 h 3060340"/>
              <a:gd name="connsiteX2" fmla="*/ 4267138 w 4372077"/>
              <a:gd name="connsiteY2" fmla="*/ 0 h 3060340"/>
              <a:gd name="connsiteX3" fmla="*/ 4372077 w 4372077"/>
              <a:gd name="connsiteY3" fmla="*/ 104939 h 3060340"/>
              <a:gd name="connsiteX4" fmla="*/ 4372077 w 4372077"/>
              <a:gd name="connsiteY4" fmla="*/ 2955401 h 3060340"/>
              <a:gd name="connsiteX5" fmla="*/ 4267138 w 4372077"/>
              <a:gd name="connsiteY5" fmla="*/ 3060340 h 3060340"/>
              <a:gd name="connsiteX6" fmla="*/ 120730 w 4372077"/>
              <a:gd name="connsiteY6" fmla="*/ 3060340 h 3060340"/>
              <a:gd name="connsiteX7" fmla="*/ 15791 w 4372077"/>
              <a:gd name="connsiteY7" fmla="*/ 2955401 h 3060340"/>
              <a:gd name="connsiteX8" fmla="*/ 15792 w 4372077"/>
              <a:gd name="connsiteY8" fmla="*/ 1843385 h 3060340"/>
              <a:gd name="connsiteX9" fmla="*/ 161842 w 4372077"/>
              <a:gd name="connsiteY9" fmla="*/ 1541760 h 3060340"/>
              <a:gd name="connsiteX10" fmla="*/ 12617 w 4372077"/>
              <a:gd name="connsiteY10" fmla="*/ 1252835 h 3060340"/>
              <a:gd name="connsiteX11" fmla="*/ 15791 w 4372077"/>
              <a:gd name="connsiteY11" fmla="*/ 104939 h 3060340"/>
              <a:gd name="connsiteX0" fmla="*/ 3174 w 4359460"/>
              <a:gd name="connsiteY0" fmla="*/ 104939 h 3060340"/>
              <a:gd name="connsiteX1" fmla="*/ 108113 w 4359460"/>
              <a:gd name="connsiteY1" fmla="*/ 0 h 3060340"/>
              <a:gd name="connsiteX2" fmla="*/ 4254521 w 4359460"/>
              <a:gd name="connsiteY2" fmla="*/ 0 h 3060340"/>
              <a:gd name="connsiteX3" fmla="*/ 4359460 w 4359460"/>
              <a:gd name="connsiteY3" fmla="*/ 104939 h 3060340"/>
              <a:gd name="connsiteX4" fmla="*/ 4359460 w 4359460"/>
              <a:gd name="connsiteY4" fmla="*/ 2955401 h 3060340"/>
              <a:gd name="connsiteX5" fmla="*/ 4254521 w 4359460"/>
              <a:gd name="connsiteY5" fmla="*/ 3060340 h 3060340"/>
              <a:gd name="connsiteX6" fmla="*/ 108113 w 4359460"/>
              <a:gd name="connsiteY6" fmla="*/ 3060340 h 3060340"/>
              <a:gd name="connsiteX7" fmla="*/ 3174 w 4359460"/>
              <a:gd name="connsiteY7" fmla="*/ 2955401 h 3060340"/>
              <a:gd name="connsiteX8" fmla="*/ 3175 w 4359460"/>
              <a:gd name="connsiteY8" fmla="*/ 1843385 h 3060340"/>
              <a:gd name="connsiteX9" fmla="*/ 149225 w 4359460"/>
              <a:gd name="connsiteY9" fmla="*/ 1541760 h 3060340"/>
              <a:gd name="connsiteX10" fmla="*/ 0 w 4359460"/>
              <a:gd name="connsiteY10" fmla="*/ 1252835 h 3060340"/>
              <a:gd name="connsiteX11" fmla="*/ 3174 w 4359460"/>
              <a:gd name="connsiteY11" fmla="*/ 104939 h 3060340"/>
              <a:gd name="connsiteX0" fmla="*/ 3174 w 4359460"/>
              <a:gd name="connsiteY0" fmla="*/ 104939 h 3060340"/>
              <a:gd name="connsiteX1" fmla="*/ 108113 w 4359460"/>
              <a:gd name="connsiteY1" fmla="*/ 0 h 3060340"/>
              <a:gd name="connsiteX2" fmla="*/ 4254521 w 4359460"/>
              <a:gd name="connsiteY2" fmla="*/ 0 h 3060340"/>
              <a:gd name="connsiteX3" fmla="*/ 4359460 w 4359460"/>
              <a:gd name="connsiteY3" fmla="*/ 104939 h 3060340"/>
              <a:gd name="connsiteX4" fmla="*/ 4359460 w 4359460"/>
              <a:gd name="connsiteY4" fmla="*/ 2955401 h 3060340"/>
              <a:gd name="connsiteX5" fmla="*/ 4254521 w 4359460"/>
              <a:gd name="connsiteY5" fmla="*/ 3060340 h 3060340"/>
              <a:gd name="connsiteX6" fmla="*/ 108113 w 4359460"/>
              <a:gd name="connsiteY6" fmla="*/ 3060340 h 3060340"/>
              <a:gd name="connsiteX7" fmla="*/ 3174 w 4359460"/>
              <a:gd name="connsiteY7" fmla="*/ 2955401 h 3060340"/>
              <a:gd name="connsiteX8" fmla="*/ 3175 w 4359460"/>
              <a:gd name="connsiteY8" fmla="*/ 1843385 h 3060340"/>
              <a:gd name="connsiteX9" fmla="*/ 149225 w 4359460"/>
              <a:gd name="connsiteY9" fmla="*/ 1541760 h 3060340"/>
              <a:gd name="connsiteX10" fmla="*/ 0 w 4359460"/>
              <a:gd name="connsiteY10" fmla="*/ 1252835 h 3060340"/>
              <a:gd name="connsiteX11" fmla="*/ 3174 w 4359460"/>
              <a:gd name="connsiteY11" fmla="*/ 104939 h 3060340"/>
              <a:gd name="connsiteX0" fmla="*/ 3174 w 4359460"/>
              <a:gd name="connsiteY0" fmla="*/ 104939 h 3060340"/>
              <a:gd name="connsiteX1" fmla="*/ 108113 w 4359460"/>
              <a:gd name="connsiteY1" fmla="*/ 0 h 3060340"/>
              <a:gd name="connsiteX2" fmla="*/ 4254521 w 4359460"/>
              <a:gd name="connsiteY2" fmla="*/ 0 h 3060340"/>
              <a:gd name="connsiteX3" fmla="*/ 4359460 w 4359460"/>
              <a:gd name="connsiteY3" fmla="*/ 104939 h 3060340"/>
              <a:gd name="connsiteX4" fmla="*/ 4359460 w 4359460"/>
              <a:gd name="connsiteY4" fmla="*/ 2955401 h 3060340"/>
              <a:gd name="connsiteX5" fmla="*/ 4254521 w 4359460"/>
              <a:gd name="connsiteY5" fmla="*/ 3060340 h 3060340"/>
              <a:gd name="connsiteX6" fmla="*/ 108113 w 4359460"/>
              <a:gd name="connsiteY6" fmla="*/ 3060340 h 3060340"/>
              <a:gd name="connsiteX7" fmla="*/ 3174 w 4359460"/>
              <a:gd name="connsiteY7" fmla="*/ 2955401 h 3060340"/>
              <a:gd name="connsiteX8" fmla="*/ 3175 w 4359460"/>
              <a:gd name="connsiteY8" fmla="*/ 1843385 h 3060340"/>
              <a:gd name="connsiteX9" fmla="*/ 149225 w 4359460"/>
              <a:gd name="connsiteY9" fmla="*/ 1541760 h 3060340"/>
              <a:gd name="connsiteX10" fmla="*/ 0 w 4359460"/>
              <a:gd name="connsiteY10" fmla="*/ 1252835 h 3060340"/>
              <a:gd name="connsiteX11" fmla="*/ 3174 w 4359460"/>
              <a:gd name="connsiteY11" fmla="*/ 104939 h 3060340"/>
              <a:gd name="connsiteX0" fmla="*/ 3758 w 4360044"/>
              <a:gd name="connsiteY0" fmla="*/ 104939 h 3060340"/>
              <a:gd name="connsiteX1" fmla="*/ 108697 w 4360044"/>
              <a:gd name="connsiteY1" fmla="*/ 0 h 3060340"/>
              <a:gd name="connsiteX2" fmla="*/ 4255105 w 4360044"/>
              <a:gd name="connsiteY2" fmla="*/ 0 h 3060340"/>
              <a:gd name="connsiteX3" fmla="*/ 4360044 w 4360044"/>
              <a:gd name="connsiteY3" fmla="*/ 104939 h 3060340"/>
              <a:gd name="connsiteX4" fmla="*/ 4360044 w 4360044"/>
              <a:gd name="connsiteY4" fmla="*/ 2955401 h 3060340"/>
              <a:gd name="connsiteX5" fmla="*/ 4255105 w 4360044"/>
              <a:gd name="connsiteY5" fmla="*/ 3060340 h 3060340"/>
              <a:gd name="connsiteX6" fmla="*/ 108697 w 4360044"/>
              <a:gd name="connsiteY6" fmla="*/ 3060340 h 3060340"/>
              <a:gd name="connsiteX7" fmla="*/ 3758 w 4360044"/>
              <a:gd name="connsiteY7" fmla="*/ 2955401 h 3060340"/>
              <a:gd name="connsiteX8" fmla="*/ 3759 w 4360044"/>
              <a:gd name="connsiteY8" fmla="*/ 1843385 h 3060340"/>
              <a:gd name="connsiteX9" fmla="*/ 149809 w 4360044"/>
              <a:gd name="connsiteY9" fmla="*/ 1541760 h 3060340"/>
              <a:gd name="connsiteX10" fmla="*/ 584 w 4360044"/>
              <a:gd name="connsiteY10" fmla="*/ 1252835 h 3060340"/>
              <a:gd name="connsiteX11" fmla="*/ 3758 w 4360044"/>
              <a:gd name="connsiteY11" fmla="*/ 104939 h 3060340"/>
              <a:gd name="connsiteX0" fmla="*/ 13437 w 4369723"/>
              <a:gd name="connsiteY0" fmla="*/ 104939 h 3060340"/>
              <a:gd name="connsiteX1" fmla="*/ 118376 w 4369723"/>
              <a:gd name="connsiteY1" fmla="*/ 0 h 3060340"/>
              <a:gd name="connsiteX2" fmla="*/ 4264784 w 4369723"/>
              <a:gd name="connsiteY2" fmla="*/ 0 h 3060340"/>
              <a:gd name="connsiteX3" fmla="*/ 4369723 w 4369723"/>
              <a:gd name="connsiteY3" fmla="*/ 104939 h 3060340"/>
              <a:gd name="connsiteX4" fmla="*/ 4369723 w 4369723"/>
              <a:gd name="connsiteY4" fmla="*/ 2955401 h 3060340"/>
              <a:gd name="connsiteX5" fmla="*/ 4264784 w 4369723"/>
              <a:gd name="connsiteY5" fmla="*/ 3060340 h 3060340"/>
              <a:gd name="connsiteX6" fmla="*/ 118376 w 4369723"/>
              <a:gd name="connsiteY6" fmla="*/ 3060340 h 3060340"/>
              <a:gd name="connsiteX7" fmla="*/ 13437 w 4369723"/>
              <a:gd name="connsiteY7" fmla="*/ 2955401 h 3060340"/>
              <a:gd name="connsiteX8" fmla="*/ 13438 w 4369723"/>
              <a:gd name="connsiteY8" fmla="*/ 1843385 h 3060340"/>
              <a:gd name="connsiteX9" fmla="*/ 159488 w 4369723"/>
              <a:gd name="connsiteY9" fmla="*/ 1538585 h 3060340"/>
              <a:gd name="connsiteX10" fmla="*/ 10263 w 4369723"/>
              <a:gd name="connsiteY10" fmla="*/ 1252835 h 3060340"/>
              <a:gd name="connsiteX11" fmla="*/ 13437 w 4369723"/>
              <a:gd name="connsiteY11" fmla="*/ 104939 h 3060340"/>
              <a:gd name="connsiteX0" fmla="*/ 13437 w 4369723"/>
              <a:gd name="connsiteY0" fmla="*/ 104939 h 3060340"/>
              <a:gd name="connsiteX1" fmla="*/ 118376 w 4369723"/>
              <a:gd name="connsiteY1" fmla="*/ 0 h 3060340"/>
              <a:gd name="connsiteX2" fmla="*/ 4264784 w 4369723"/>
              <a:gd name="connsiteY2" fmla="*/ 0 h 3060340"/>
              <a:gd name="connsiteX3" fmla="*/ 4369723 w 4369723"/>
              <a:gd name="connsiteY3" fmla="*/ 104939 h 3060340"/>
              <a:gd name="connsiteX4" fmla="*/ 4369723 w 4369723"/>
              <a:gd name="connsiteY4" fmla="*/ 2955401 h 3060340"/>
              <a:gd name="connsiteX5" fmla="*/ 4264784 w 4369723"/>
              <a:gd name="connsiteY5" fmla="*/ 3060340 h 3060340"/>
              <a:gd name="connsiteX6" fmla="*/ 118376 w 4369723"/>
              <a:gd name="connsiteY6" fmla="*/ 3060340 h 3060340"/>
              <a:gd name="connsiteX7" fmla="*/ 13437 w 4369723"/>
              <a:gd name="connsiteY7" fmla="*/ 2955401 h 3060340"/>
              <a:gd name="connsiteX8" fmla="*/ 13438 w 4369723"/>
              <a:gd name="connsiteY8" fmla="*/ 1843385 h 3060340"/>
              <a:gd name="connsiteX9" fmla="*/ 159488 w 4369723"/>
              <a:gd name="connsiteY9" fmla="*/ 1538585 h 3060340"/>
              <a:gd name="connsiteX10" fmla="*/ 10263 w 4369723"/>
              <a:gd name="connsiteY10" fmla="*/ 1252835 h 3060340"/>
              <a:gd name="connsiteX11" fmla="*/ 13437 w 4369723"/>
              <a:gd name="connsiteY11" fmla="*/ 104939 h 3060340"/>
              <a:gd name="connsiteX0" fmla="*/ 10818 w 4367104"/>
              <a:gd name="connsiteY0" fmla="*/ 104939 h 3060340"/>
              <a:gd name="connsiteX1" fmla="*/ 115757 w 4367104"/>
              <a:gd name="connsiteY1" fmla="*/ 0 h 3060340"/>
              <a:gd name="connsiteX2" fmla="*/ 4262165 w 4367104"/>
              <a:gd name="connsiteY2" fmla="*/ 0 h 3060340"/>
              <a:gd name="connsiteX3" fmla="*/ 4367104 w 4367104"/>
              <a:gd name="connsiteY3" fmla="*/ 104939 h 3060340"/>
              <a:gd name="connsiteX4" fmla="*/ 4367104 w 4367104"/>
              <a:gd name="connsiteY4" fmla="*/ 2955401 h 3060340"/>
              <a:gd name="connsiteX5" fmla="*/ 4262165 w 4367104"/>
              <a:gd name="connsiteY5" fmla="*/ 3060340 h 3060340"/>
              <a:gd name="connsiteX6" fmla="*/ 115757 w 4367104"/>
              <a:gd name="connsiteY6" fmla="*/ 3060340 h 3060340"/>
              <a:gd name="connsiteX7" fmla="*/ 10818 w 4367104"/>
              <a:gd name="connsiteY7" fmla="*/ 2955401 h 3060340"/>
              <a:gd name="connsiteX8" fmla="*/ 10819 w 4367104"/>
              <a:gd name="connsiteY8" fmla="*/ 1843385 h 3060340"/>
              <a:gd name="connsiteX9" fmla="*/ 156869 w 4367104"/>
              <a:gd name="connsiteY9" fmla="*/ 1538585 h 3060340"/>
              <a:gd name="connsiteX10" fmla="*/ 7644 w 4367104"/>
              <a:gd name="connsiteY10" fmla="*/ 1252835 h 3060340"/>
              <a:gd name="connsiteX11" fmla="*/ 10818 w 4367104"/>
              <a:gd name="connsiteY11" fmla="*/ 104939 h 3060340"/>
              <a:gd name="connsiteX0" fmla="*/ 10818 w 4367104"/>
              <a:gd name="connsiteY0" fmla="*/ 104939 h 3060340"/>
              <a:gd name="connsiteX1" fmla="*/ 115757 w 4367104"/>
              <a:gd name="connsiteY1" fmla="*/ 0 h 3060340"/>
              <a:gd name="connsiteX2" fmla="*/ 4262165 w 4367104"/>
              <a:gd name="connsiteY2" fmla="*/ 0 h 3060340"/>
              <a:gd name="connsiteX3" fmla="*/ 4367104 w 4367104"/>
              <a:gd name="connsiteY3" fmla="*/ 104939 h 3060340"/>
              <a:gd name="connsiteX4" fmla="*/ 4367104 w 4367104"/>
              <a:gd name="connsiteY4" fmla="*/ 2955401 h 3060340"/>
              <a:gd name="connsiteX5" fmla="*/ 4262165 w 4367104"/>
              <a:gd name="connsiteY5" fmla="*/ 3060340 h 3060340"/>
              <a:gd name="connsiteX6" fmla="*/ 115757 w 4367104"/>
              <a:gd name="connsiteY6" fmla="*/ 3060340 h 3060340"/>
              <a:gd name="connsiteX7" fmla="*/ 10818 w 4367104"/>
              <a:gd name="connsiteY7" fmla="*/ 2955401 h 3060340"/>
              <a:gd name="connsiteX8" fmla="*/ 10819 w 4367104"/>
              <a:gd name="connsiteY8" fmla="*/ 1843385 h 3060340"/>
              <a:gd name="connsiteX9" fmla="*/ 156869 w 4367104"/>
              <a:gd name="connsiteY9" fmla="*/ 1538585 h 3060340"/>
              <a:gd name="connsiteX10" fmla="*/ 7644 w 4367104"/>
              <a:gd name="connsiteY10" fmla="*/ 1252835 h 3060340"/>
              <a:gd name="connsiteX11" fmla="*/ 10818 w 4367104"/>
              <a:gd name="connsiteY11" fmla="*/ 104939 h 3060340"/>
              <a:gd name="connsiteX0" fmla="*/ 3174 w 4359460"/>
              <a:gd name="connsiteY0" fmla="*/ 104939 h 3060340"/>
              <a:gd name="connsiteX1" fmla="*/ 108113 w 4359460"/>
              <a:gd name="connsiteY1" fmla="*/ 0 h 3060340"/>
              <a:gd name="connsiteX2" fmla="*/ 4254521 w 4359460"/>
              <a:gd name="connsiteY2" fmla="*/ 0 h 3060340"/>
              <a:gd name="connsiteX3" fmla="*/ 4359460 w 4359460"/>
              <a:gd name="connsiteY3" fmla="*/ 104939 h 3060340"/>
              <a:gd name="connsiteX4" fmla="*/ 4359460 w 4359460"/>
              <a:gd name="connsiteY4" fmla="*/ 2955401 h 3060340"/>
              <a:gd name="connsiteX5" fmla="*/ 4254521 w 4359460"/>
              <a:gd name="connsiteY5" fmla="*/ 3060340 h 3060340"/>
              <a:gd name="connsiteX6" fmla="*/ 108113 w 4359460"/>
              <a:gd name="connsiteY6" fmla="*/ 3060340 h 3060340"/>
              <a:gd name="connsiteX7" fmla="*/ 3174 w 4359460"/>
              <a:gd name="connsiteY7" fmla="*/ 2955401 h 3060340"/>
              <a:gd name="connsiteX8" fmla="*/ 3175 w 4359460"/>
              <a:gd name="connsiteY8" fmla="*/ 1843385 h 3060340"/>
              <a:gd name="connsiteX9" fmla="*/ 149225 w 4359460"/>
              <a:gd name="connsiteY9" fmla="*/ 1538585 h 3060340"/>
              <a:gd name="connsiteX10" fmla="*/ 0 w 4359460"/>
              <a:gd name="connsiteY10" fmla="*/ 1252835 h 3060340"/>
              <a:gd name="connsiteX11" fmla="*/ 3174 w 4359460"/>
              <a:gd name="connsiteY11" fmla="*/ 104939 h 3060340"/>
              <a:gd name="connsiteX0" fmla="*/ 3174 w 4359460"/>
              <a:gd name="connsiteY0" fmla="*/ 104939 h 3060340"/>
              <a:gd name="connsiteX1" fmla="*/ 108113 w 4359460"/>
              <a:gd name="connsiteY1" fmla="*/ 0 h 3060340"/>
              <a:gd name="connsiteX2" fmla="*/ 4254521 w 4359460"/>
              <a:gd name="connsiteY2" fmla="*/ 0 h 3060340"/>
              <a:gd name="connsiteX3" fmla="*/ 4359460 w 4359460"/>
              <a:gd name="connsiteY3" fmla="*/ 104939 h 3060340"/>
              <a:gd name="connsiteX4" fmla="*/ 4359460 w 4359460"/>
              <a:gd name="connsiteY4" fmla="*/ 2955401 h 3060340"/>
              <a:gd name="connsiteX5" fmla="*/ 4254521 w 4359460"/>
              <a:gd name="connsiteY5" fmla="*/ 3060340 h 3060340"/>
              <a:gd name="connsiteX6" fmla="*/ 108113 w 4359460"/>
              <a:gd name="connsiteY6" fmla="*/ 3060340 h 3060340"/>
              <a:gd name="connsiteX7" fmla="*/ 3174 w 4359460"/>
              <a:gd name="connsiteY7" fmla="*/ 2955401 h 3060340"/>
              <a:gd name="connsiteX8" fmla="*/ 3175 w 4359460"/>
              <a:gd name="connsiteY8" fmla="*/ 1843385 h 3060340"/>
              <a:gd name="connsiteX9" fmla="*/ 149225 w 4359460"/>
              <a:gd name="connsiteY9" fmla="*/ 1538585 h 3060340"/>
              <a:gd name="connsiteX10" fmla="*/ 0 w 4359460"/>
              <a:gd name="connsiteY10" fmla="*/ 1252835 h 3060340"/>
              <a:gd name="connsiteX11" fmla="*/ 3174 w 4359460"/>
              <a:gd name="connsiteY11" fmla="*/ 104939 h 3060340"/>
              <a:gd name="connsiteX0" fmla="*/ 3174 w 4359460"/>
              <a:gd name="connsiteY0" fmla="*/ 104939 h 3060340"/>
              <a:gd name="connsiteX1" fmla="*/ 108113 w 4359460"/>
              <a:gd name="connsiteY1" fmla="*/ 0 h 3060340"/>
              <a:gd name="connsiteX2" fmla="*/ 4254521 w 4359460"/>
              <a:gd name="connsiteY2" fmla="*/ 0 h 3060340"/>
              <a:gd name="connsiteX3" fmla="*/ 4359460 w 4359460"/>
              <a:gd name="connsiteY3" fmla="*/ 104939 h 3060340"/>
              <a:gd name="connsiteX4" fmla="*/ 4359460 w 4359460"/>
              <a:gd name="connsiteY4" fmla="*/ 2955401 h 3060340"/>
              <a:gd name="connsiteX5" fmla="*/ 4254521 w 4359460"/>
              <a:gd name="connsiteY5" fmla="*/ 3060340 h 3060340"/>
              <a:gd name="connsiteX6" fmla="*/ 108113 w 4359460"/>
              <a:gd name="connsiteY6" fmla="*/ 3060340 h 3060340"/>
              <a:gd name="connsiteX7" fmla="*/ 3174 w 4359460"/>
              <a:gd name="connsiteY7" fmla="*/ 2955401 h 3060340"/>
              <a:gd name="connsiteX8" fmla="*/ 3175 w 4359460"/>
              <a:gd name="connsiteY8" fmla="*/ 1843385 h 3060340"/>
              <a:gd name="connsiteX9" fmla="*/ 149225 w 4359460"/>
              <a:gd name="connsiteY9" fmla="*/ 1538585 h 3060340"/>
              <a:gd name="connsiteX10" fmla="*/ 0 w 4359460"/>
              <a:gd name="connsiteY10" fmla="*/ 1252835 h 3060340"/>
              <a:gd name="connsiteX11" fmla="*/ 3174 w 4359460"/>
              <a:gd name="connsiteY11" fmla="*/ 104939 h 3060340"/>
              <a:gd name="connsiteX0" fmla="*/ 3174 w 4359460"/>
              <a:gd name="connsiteY0" fmla="*/ 104939 h 3060340"/>
              <a:gd name="connsiteX1" fmla="*/ 108113 w 4359460"/>
              <a:gd name="connsiteY1" fmla="*/ 0 h 3060340"/>
              <a:gd name="connsiteX2" fmla="*/ 4254521 w 4359460"/>
              <a:gd name="connsiteY2" fmla="*/ 0 h 3060340"/>
              <a:gd name="connsiteX3" fmla="*/ 4359460 w 4359460"/>
              <a:gd name="connsiteY3" fmla="*/ 104939 h 3060340"/>
              <a:gd name="connsiteX4" fmla="*/ 4359460 w 4359460"/>
              <a:gd name="connsiteY4" fmla="*/ 2955401 h 3060340"/>
              <a:gd name="connsiteX5" fmla="*/ 4254521 w 4359460"/>
              <a:gd name="connsiteY5" fmla="*/ 3060340 h 3060340"/>
              <a:gd name="connsiteX6" fmla="*/ 108113 w 4359460"/>
              <a:gd name="connsiteY6" fmla="*/ 3060340 h 3060340"/>
              <a:gd name="connsiteX7" fmla="*/ 3174 w 4359460"/>
              <a:gd name="connsiteY7" fmla="*/ 2955401 h 3060340"/>
              <a:gd name="connsiteX8" fmla="*/ 3175 w 4359460"/>
              <a:gd name="connsiteY8" fmla="*/ 1843385 h 3060340"/>
              <a:gd name="connsiteX9" fmla="*/ 149225 w 4359460"/>
              <a:gd name="connsiteY9" fmla="*/ 1538585 h 3060340"/>
              <a:gd name="connsiteX10" fmla="*/ 0 w 4359460"/>
              <a:gd name="connsiteY10" fmla="*/ 1252835 h 3060340"/>
              <a:gd name="connsiteX11" fmla="*/ 3174 w 4359460"/>
              <a:gd name="connsiteY11" fmla="*/ 104939 h 3060340"/>
              <a:gd name="connsiteX0" fmla="*/ 3174 w 4359460"/>
              <a:gd name="connsiteY0" fmla="*/ 104939 h 3060340"/>
              <a:gd name="connsiteX1" fmla="*/ 108113 w 4359460"/>
              <a:gd name="connsiteY1" fmla="*/ 0 h 3060340"/>
              <a:gd name="connsiteX2" fmla="*/ 4254521 w 4359460"/>
              <a:gd name="connsiteY2" fmla="*/ 0 h 3060340"/>
              <a:gd name="connsiteX3" fmla="*/ 4359460 w 4359460"/>
              <a:gd name="connsiteY3" fmla="*/ 104939 h 3060340"/>
              <a:gd name="connsiteX4" fmla="*/ 4359460 w 4359460"/>
              <a:gd name="connsiteY4" fmla="*/ 2955401 h 3060340"/>
              <a:gd name="connsiteX5" fmla="*/ 4254521 w 4359460"/>
              <a:gd name="connsiteY5" fmla="*/ 3060340 h 3060340"/>
              <a:gd name="connsiteX6" fmla="*/ 108113 w 4359460"/>
              <a:gd name="connsiteY6" fmla="*/ 3060340 h 3060340"/>
              <a:gd name="connsiteX7" fmla="*/ 3174 w 4359460"/>
              <a:gd name="connsiteY7" fmla="*/ 2955401 h 3060340"/>
              <a:gd name="connsiteX8" fmla="*/ 3175 w 4359460"/>
              <a:gd name="connsiteY8" fmla="*/ 1843385 h 3060340"/>
              <a:gd name="connsiteX9" fmla="*/ 149225 w 4359460"/>
              <a:gd name="connsiteY9" fmla="*/ 1538585 h 3060340"/>
              <a:gd name="connsiteX10" fmla="*/ 0 w 4359460"/>
              <a:gd name="connsiteY10" fmla="*/ 1252835 h 3060340"/>
              <a:gd name="connsiteX11" fmla="*/ 3174 w 4359460"/>
              <a:gd name="connsiteY11" fmla="*/ 104939 h 3060340"/>
              <a:gd name="connsiteX0" fmla="*/ 3174 w 4359460"/>
              <a:gd name="connsiteY0" fmla="*/ 104939 h 3060340"/>
              <a:gd name="connsiteX1" fmla="*/ 108113 w 4359460"/>
              <a:gd name="connsiteY1" fmla="*/ 0 h 3060340"/>
              <a:gd name="connsiteX2" fmla="*/ 4254521 w 4359460"/>
              <a:gd name="connsiteY2" fmla="*/ 0 h 3060340"/>
              <a:gd name="connsiteX3" fmla="*/ 4359460 w 4359460"/>
              <a:gd name="connsiteY3" fmla="*/ 104939 h 3060340"/>
              <a:gd name="connsiteX4" fmla="*/ 4359460 w 4359460"/>
              <a:gd name="connsiteY4" fmla="*/ 2955401 h 3060340"/>
              <a:gd name="connsiteX5" fmla="*/ 4254521 w 4359460"/>
              <a:gd name="connsiteY5" fmla="*/ 3060340 h 3060340"/>
              <a:gd name="connsiteX6" fmla="*/ 108113 w 4359460"/>
              <a:gd name="connsiteY6" fmla="*/ 3060340 h 3060340"/>
              <a:gd name="connsiteX7" fmla="*/ 3174 w 4359460"/>
              <a:gd name="connsiteY7" fmla="*/ 2955401 h 3060340"/>
              <a:gd name="connsiteX8" fmla="*/ 3175 w 4359460"/>
              <a:gd name="connsiteY8" fmla="*/ 1843385 h 3060340"/>
              <a:gd name="connsiteX9" fmla="*/ 149225 w 4359460"/>
              <a:gd name="connsiteY9" fmla="*/ 1538585 h 3060340"/>
              <a:gd name="connsiteX10" fmla="*/ 0 w 4359460"/>
              <a:gd name="connsiteY10" fmla="*/ 1252835 h 3060340"/>
              <a:gd name="connsiteX11" fmla="*/ 3174 w 4359460"/>
              <a:gd name="connsiteY11" fmla="*/ 104939 h 3060340"/>
              <a:gd name="connsiteX0" fmla="*/ 3174 w 4359460"/>
              <a:gd name="connsiteY0" fmla="*/ 104939 h 3060340"/>
              <a:gd name="connsiteX1" fmla="*/ 108113 w 4359460"/>
              <a:gd name="connsiteY1" fmla="*/ 0 h 3060340"/>
              <a:gd name="connsiteX2" fmla="*/ 4254521 w 4359460"/>
              <a:gd name="connsiteY2" fmla="*/ 0 h 3060340"/>
              <a:gd name="connsiteX3" fmla="*/ 4359460 w 4359460"/>
              <a:gd name="connsiteY3" fmla="*/ 104939 h 3060340"/>
              <a:gd name="connsiteX4" fmla="*/ 4359460 w 4359460"/>
              <a:gd name="connsiteY4" fmla="*/ 2955401 h 3060340"/>
              <a:gd name="connsiteX5" fmla="*/ 4254521 w 4359460"/>
              <a:gd name="connsiteY5" fmla="*/ 3060340 h 3060340"/>
              <a:gd name="connsiteX6" fmla="*/ 108113 w 4359460"/>
              <a:gd name="connsiteY6" fmla="*/ 3060340 h 3060340"/>
              <a:gd name="connsiteX7" fmla="*/ 3174 w 4359460"/>
              <a:gd name="connsiteY7" fmla="*/ 2955401 h 3060340"/>
              <a:gd name="connsiteX8" fmla="*/ 3175 w 4359460"/>
              <a:gd name="connsiteY8" fmla="*/ 1843385 h 3060340"/>
              <a:gd name="connsiteX9" fmla="*/ 149225 w 4359460"/>
              <a:gd name="connsiteY9" fmla="*/ 1538585 h 3060340"/>
              <a:gd name="connsiteX10" fmla="*/ 0 w 4359460"/>
              <a:gd name="connsiteY10" fmla="*/ 1252835 h 3060340"/>
              <a:gd name="connsiteX11" fmla="*/ 3174 w 4359460"/>
              <a:gd name="connsiteY11" fmla="*/ 104939 h 3060340"/>
              <a:gd name="connsiteX0" fmla="*/ 3174 w 4359460"/>
              <a:gd name="connsiteY0" fmla="*/ 104939 h 3060340"/>
              <a:gd name="connsiteX1" fmla="*/ 108113 w 4359460"/>
              <a:gd name="connsiteY1" fmla="*/ 0 h 3060340"/>
              <a:gd name="connsiteX2" fmla="*/ 4254521 w 4359460"/>
              <a:gd name="connsiteY2" fmla="*/ 0 h 3060340"/>
              <a:gd name="connsiteX3" fmla="*/ 4359460 w 4359460"/>
              <a:gd name="connsiteY3" fmla="*/ 104939 h 3060340"/>
              <a:gd name="connsiteX4" fmla="*/ 4359460 w 4359460"/>
              <a:gd name="connsiteY4" fmla="*/ 2955401 h 3060340"/>
              <a:gd name="connsiteX5" fmla="*/ 4254521 w 4359460"/>
              <a:gd name="connsiteY5" fmla="*/ 3060340 h 3060340"/>
              <a:gd name="connsiteX6" fmla="*/ 108113 w 4359460"/>
              <a:gd name="connsiteY6" fmla="*/ 3060340 h 3060340"/>
              <a:gd name="connsiteX7" fmla="*/ 3174 w 4359460"/>
              <a:gd name="connsiteY7" fmla="*/ 2955401 h 3060340"/>
              <a:gd name="connsiteX8" fmla="*/ 3175 w 4359460"/>
              <a:gd name="connsiteY8" fmla="*/ 1843385 h 3060340"/>
              <a:gd name="connsiteX9" fmla="*/ 149225 w 4359460"/>
              <a:gd name="connsiteY9" fmla="*/ 1538585 h 3060340"/>
              <a:gd name="connsiteX10" fmla="*/ 0 w 4359460"/>
              <a:gd name="connsiteY10" fmla="*/ 1252835 h 3060340"/>
              <a:gd name="connsiteX11" fmla="*/ 3174 w 4359460"/>
              <a:gd name="connsiteY11" fmla="*/ 104939 h 3060340"/>
              <a:gd name="connsiteX0" fmla="*/ 3174 w 4359460"/>
              <a:gd name="connsiteY0" fmla="*/ 104939 h 3060340"/>
              <a:gd name="connsiteX1" fmla="*/ 108113 w 4359460"/>
              <a:gd name="connsiteY1" fmla="*/ 0 h 3060340"/>
              <a:gd name="connsiteX2" fmla="*/ 4254521 w 4359460"/>
              <a:gd name="connsiteY2" fmla="*/ 0 h 3060340"/>
              <a:gd name="connsiteX3" fmla="*/ 4359460 w 4359460"/>
              <a:gd name="connsiteY3" fmla="*/ 104939 h 3060340"/>
              <a:gd name="connsiteX4" fmla="*/ 4359460 w 4359460"/>
              <a:gd name="connsiteY4" fmla="*/ 2955401 h 3060340"/>
              <a:gd name="connsiteX5" fmla="*/ 4254521 w 4359460"/>
              <a:gd name="connsiteY5" fmla="*/ 3060340 h 3060340"/>
              <a:gd name="connsiteX6" fmla="*/ 108113 w 4359460"/>
              <a:gd name="connsiteY6" fmla="*/ 3060340 h 3060340"/>
              <a:gd name="connsiteX7" fmla="*/ 3174 w 4359460"/>
              <a:gd name="connsiteY7" fmla="*/ 2955401 h 3060340"/>
              <a:gd name="connsiteX8" fmla="*/ 3175 w 4359460"/>
              <a:gd name="connsiteY8" fmla="*/ 1843385 h 3060340"/>
              <a:gd name="connsiteX9" fmla="*/ 149225 w 4359460"/>
              <a:gd name="connsiteY9" fmla="*/ 1538585 h 3060340"/>
              <a:gd name="connsiteX10" fmla="*/ 0 w 4359460"/>
              <a:gd name="connsiteY10" fmla="*/ 1252835 h 3060340"/>
              <a:gd name="connsiteX11" fmla="*/ 3174 w 4359460"/>
              <a:gd name="connsiteY11" fmla="*/ 104939 h 306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59460" h="3060340">
                <a:moveTo>
                  <a:pt x="3174" y="104939"/>
                </a:moveTo>
                <a:cubicBezTo>
                  <a:pt x="3174" y="46983"/>
                  <a:pt x="50157" y="0"/>
                  <a:pt x="108113" y="0"/>
                </a:cubicBezTo>
                <a:lnTo>
                  <a:pt x="4254521" y="0"/>
                </a:lnTo>
                <a:cubicBezTo>
                  <a:pt x="4312477" y="0"/>
                  <a:pt x="4359460" y="46983"/>
                  <a:pt x="4359460" y="104939"/>
                </a:cubicBezTo>
                <a:lnTo>
                  <a:pt x="4359460" y="2955401"/>
                </a:lnTo>
                <a:cubicBezTo>
                  <a:pt x="4359460" y="3013357"/>
                  <a:pt x="4312477" y="3060340"/>
                  <a:pt x="4254521" y="3060340"/>
                </a:cubicBezTo>
                <a:lnTo>
                  <a:pt x="108113" y="3060340"/>
                </a:lnTo>
                <a:cubicBezTo>
                  <a:pt x="50157" y="3060340"/>
                  <a:pt x="3174" y="3013357"/>
                  <a:pt x="3174" y="2955401"/>
                </a:cubicBezTo>
                <a:cubicBezTo>
                  <a:pt x="3174" y="2584729"/>
                  <a:pt x="3175" y="2214057"/>
                  <a:pt x="3175" y="1843385"/>
                </a:cubicBezTo>
                <a:cubicBezTo>
                  <a:pt x="2117" y="1680274"/>
                  <a:pt x="149754" y="1630660"/>
                  <a:pt x="149225" y="1538585"/>
                </a:cubicBezTo>
                <a:cubicBezTo>
                  <a:pt x="148696" y="1446510"/>
                  <a:pt x="8467" y="1425101"/>
                  <a:pt x="0" y="1252835"/>
                </a:cubicBezTo>
                <a:lnTo>
                  <a:pt x="3174" y="104939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</p:spPr>
        <p:txBody>
          <a:bodyPr lIns="828000" anchor="ctr" anchorCtr="0"/>
          <a:lstStyle>
            <a:lvl1pPr>
              <a:defRPr sz="4000" cap="all" baseline="0"/>
            </a:lvl1pPr>
          </a:lstStyle>
          <a:p>
            <a:r>
              <a:rPr lang="zh-CN" altLang="en-US" noProof="0"/>
              <a:t>单击此处编辑母版标题样式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1833182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ext and Image 01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zh-CN" altLang="en-US" noProof="0"/>
              <a:t>单击此处编辑母版标题样式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gray">
          <a:xfrm>
            <a:off x="719667" y="1412876"/>
            <a:ext cx="10752667" cy="1692088"/>
          </a:xfrm>
        </p:spPr>
        <p:txBody>
          <a:bodyPr numCol="1" spcCol="360000"/>
          <a:lstStyle>
            <a:lvl2pPr marL="0" indent="0">
              <a:buNone/>
              <a:defRPr/>
            </a:lvl2pPr>
            <a:lvl3pPr marL="176213" indent="-176213">
              <a:buSzPct val="120000"/>
              <a:buFont typeface="Arial" panose="020B0604020202020204" pitchFamily="34" charset="0"/>
              <a:buChar char="•"/>
              <a:defRPr/>
            </a:lvl3pPr>
            <a:lvl4pPr marL="360363" indent="-184150">
              <a:defRPr/>
            </a:lvl4pPr>
            <a:lvl5pPr marL="536575" indent="-176213">
              <a:defRPr/>
            </a:lvl5pPr>
          </a:lstStyle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  <a:endParaRPr lang="en-US" noProof="0" dirty="0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0"/>
          </p:nvPr>
        </p:nvSpPr>
        <p:spPr bwMode="gray">
          <a:xfrm>
            <a:off x="719667" y="3176588"/>
            <a:ext cx="10752667" cy="3060700"/>
          </a:xfrm>
          <a:solidFill>
            <a:schemeClr val="accent3"/>
          </a:solidFill>
        </p:spPr>
        <p:txBody>
          <a:bodyPr vert="horz" lIns="108000" tIns="72000" rIns="0" bIns="0" rtlCol="0">
            <a:noAutofit/>
          </a:bodyPr>
          <a:lstStyle>
            <a:lvl1pPr>
              <a:defRPr lang="de-DE" b="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5467714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ext and Imag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zh-CN" altLang="en-US" noProof="0"/>
              <a:t>单击此处编辑母版标题样式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 bwMode="gray">
          <a:xfrm>
            <a:off x="719667" y="4761148"/>
            <a:ext cx="5183717" cy="14761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  <a:endParaRPr lang="en-US" noProof="0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 bwMode="gray">
          <a:xfrm>
            <a:off x="6288618" y="4761148"/>
            <a:ext cx="5183980" cy="14761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  <a:endParaRPr lang="en-US" noProof="0" dirty="0"/>
          </a:p>
        </p:txBody>
      </p:sp>
      <p:sp>
        <p:nvSpPr>
          <p:cNvPr id="5" name="Bildplatzhalter 5"/>
          <p:cNvSpPr>
            <a:spLocks noGrp="1"/>
          </p:cNvSpPr>
          <p:nvPr>
            <p:ph type="pic" sz="quarter" idx="10"/>
          </p:nvPr>
        </p:nvSpPr>
        <p:spPr bwMode="gray">
          <a:xfrm>
            <a:off x="719667" y="1448780"/>
            <a:ext cx="10752667" cy="3060700"/>
          </a:xfrm>
          <a:solidFill>
            <a:schemeClr val="accent3"/>
          </a:solidFill>
        </p:spPr>
        <p:txBody>
          <a:bodyPr vert="horz" lIns="108000" tIns="72000" rIns="0" bIns="0" rtlCol="0">
            <a:noAutofit/>
          </a:bodyPr>
          <a:lstStyle>
            <a:lvl1pPr>
              <a:defRPr lang="de-DE" b="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8130487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ext and Imag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zh-CN" altLang="en-US" noProof="0"/>
              <a:t>单击此处编辑母版标题样式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 bwMode="gray">
          <a:xfrm>
            <a:off x="719667" y="1412876"/>
            <a:ext cx="5183717" cy="48244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  <a:endParaRPr lang="en-US" noProof="0" dirty="0"/>
          </a:p>
        </p:txBody>
      </p:sp>
      <p:sp>
        <p:nvSpPr>
          <p:cNvPr id="5" name="Bildplatzhalter 5"/>
          <p:cNvSpPr>
            <a:spLocks noGrp="1"/>
          </p:cNvSpPr>
          <p:nvPr>
            <p:ph type="pic" sz="quarter" idx="10"/>
          </p:nvPr>
        </p:nvSpPr>
        <p:spPr bwMode="gray">
          <a:xfrm>
            <a:off x="6288617" y="1448780"/>
            <a:ext cx="5183980" cy="2556284"/>
          </a:xfrm>
          <a:solidFill>
            <a:schemeClr val="accent3"/>
          </a:solidFill>
        </p:spPr>
        <p:txBody>
          <a:bodyPr vert="horz" lIns="108000" tIns="72000" rIns="0" bIns="0" rtlCol="0">
            <a:noAutofit/>
          </a:bodyPr>
          <a:lstStyle>
            <a:lvl1pPr>
              <a:defRPr lang="de-DE" b="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5111174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ext and Image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zh-CN" altLang="en-US" noProof="0"/>
              <a:t>单击此处编辑母版标题样式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 bwMode="gray">
          <a:xfrm>
            <a:off x="719667" y="4113547"/>
            <a:ext cx="5184312" cy="2123741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  <a:endParaRPr lang="en-US" noProof="0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 bwMode="gray">
          <a:xfrm>
            <a:off x="6287445" y="4113547"/>
            <a:ext cx="5185152" cy="2123741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  <a:endParaRPr lang="en-US" noProof="0" dirty="0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0"/>
          </p:nvPr>
        </p:nvSpPr>
        <p:spPr bwMode="gray">
          <a:xfrm>
            <a:off x="6288021" y="1449251"/>
            <a:ext cx="5184576" cy="2376016"/>
          </a:xfrm>
          <a:solidFill>
            <a:schemeClr val="accent3"/>
          </a:solidFill>
        </p:spPr>
        <p:txBody>
          <a:bodyPr vert="horz" lIns="108000" tIns="72000" rIns="0" bIns="0" rtlCol="0">
            <a:noAutofit/>
          </a:bodyPr>
          <a:lstStyle>
            <a:lvl1pPr>
              <a:defRPr lang="de-DE" b="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7" name="Bildplatzhalter 5"/>
          <p:cNvSpPr>
            <a:spLocks noGrp="1"/>
          </p:cNvSpPr>
          <p:nvPr>
            <p:ph type="pic" sz="quarter" idx="11"/>
          </p:nvPr>
        </p:nvSpPr>
        <p:spPr bwMode="gray">
          <a:xfrm>
            <a:off x="719667" y="1448780"/>
            <a:ext cx="5184003" cy="2376016"/>
          </a:xfrm>
          <a:solidFill>
            <a:schemeClr val="accent3"/>
          </a:solidFill>
        </p:spPr>
        <p:txBody>
          <a:bodyPr vert="horz" lIns="108000" tIns="72000" rIns="0" bIns="0" rtlCol="0">
            <a:noAutofit/>
          </a:bodyPr>
          <a:lstStyle>
            <a:lvl1pPr>
              <a:defRPr lang="de-DE" b="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961880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ext and Image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zh-CN" altLang="en-US" noProof="0" dirty="0"/>
              <a:t>单击此处编辑母版标题样式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 bwMode="gray">
          <a:xfrm>
            <a:off x="719667" y="3249452"/>
            <a:ext cx="3263835" cy="298783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  <a:endParaRPr lang="en-US" noProof="0" dirty="0"/>
          </a:p>
        </p:txBody>
      </p:sp>
      <p:sp>
        <p:nvSpPr>
          <p:cNvPr id="7" name="Bildplatzhalter 5"/>
          <p:cNvSpPr>
            <a:spLocks noGrp="1"/>
          </p:cNvSpPr>
          <p:nvPr>
            <p:ph type="pic" sz="quarter" idx="11"/>
          </p:nvPr>
        </p:nvSpPr>
        <p:spPr bwMode="gray">
          <a:xfrm>
            <a:off x="719667" y="1448781"/>
            <a:ext cx="3263640" cy="1512887"/>
          </a:xfrm>
          <a:solidFill>
            <a:schemeClr val="accent3"/>
          </a:solidFill>
        </p:spPr>
        <p:txBody>
          <a:bodyPr vert="horz" lIns="108000" tIns="72000" rIns="0" bIns="0" rtlCol="0">
            <a:noAutofit/>
          </a:bodyPr>
          <a:lstStyle>
            <a:lvl1pPr>
              <a:defRPr lang="de-DE" b="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8" name="Inhaltsplatzhalter 2"/>
          <p:cNvSpPr>
            <a:spLocks noGrp="1"/>
          </p:cNvSpPr>
          <p:nvPr>
            <p:ph sz="half" idx="12"/>
          </p:nvPr>
        </p:nvSpPr>
        <p:spPr bwMode="gray">
          <a:xfrm>
            <a:off x="4464083" y="3249452"/>
            <a:ext cx="3263835" cy="298783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  <a:endParaRPr lang="en-US" noProof="0" dirty="0"/>
          </a:p>
        </p:txBody>
      </p:sp>
      <p:sp>
        <p:nvSpPr>
          <p:cNvPr id="9" name="Bildplatzhalter 5"/>
          <p:cNvSpPr>
            <a:spLocks noGrp="1"/>
          </p:cNvSpPr>
          <p:nvPr>
            <p:ph type="pic" sz="quarter" idx="13"/>
          </p:nvPr>
        </p:nvSpPr>
        <p:spPr bwMode="gray">
          <a:xfrm>
            <a:off x="4464083" y="1448781"/>
            <a:ext cx="3263640" cy="1512887"/>
          </a:xfrm>
          <a:solidFill>
            <a:schemeClr val="accent3"/>
          </a:solidFill>
        </p:spPr>
        <p:txBody>
          <a:bodyPr vert="horz" lIns="108000" tIns="72000" rIns="0" bIns="0" rtlCol="0">
            <a:noAutofit/>
          </a:bodyPr>
          <a:lstStyle>
            <a:lvl1pPr>
              <a:defRPr lang="de-DE" b="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10" name="Inhaltsplatzhalter 2"/>
          <p:cNvSpPr>
            <a:spLocks noGrp="1"/>
          </p:cNvSpPr>
          <p:nvPr>
            <p:ph sz="half" idx="14"/>
          </p:nvPr>
        </p:nvSpPr>
        <p:spPr bwMode="gray">
          <a:xfrm>
            <a:off x="8208499" y="3249452"/>
            <a:ext cx="3263835" cy="298783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  <a:endParaRPr lang="en-US" noProof="0" dirty="0"/>
          </a:p>
        </p:txBody>
      </p:sp>
      <p:sp>
        <p:nvSpPr>
          <p:cNvPr id="11" name="Bildplatzhalter 5"/>
          <p:cNvSpPr>
            <a:spLocks noGrp="1"/>
          </p:cNvSpPr>
          <p:nvPr>
            <p:ph type="pic" sz="quarter" idx="15"/>
          </p:nvPr>
        </p:nvSpPr>
        <p:spPr bwMode="gray">
          <a:xfrm>
            <a:off x="8208499" y="1448781"/>
            <a:ext cx="3263640" cy="1512887"/>
          </a:xfrm>
          <a:solidFill>
            <a:schemeClr val="accent3"/>
          </a:solidFill>
        </p:spPr>
        <p:txBody>
          <a:bodyPr vert="horz" lIns="108000" tIns="72000" rIns="0" bIns="0" rtlCol="0">
            <a:noAutofit/>
          </a:bodyPr>
          <a:lstStyle>
            <a:lvl1pPr>
              <a:defRPr lang="de-DE" b="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32532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zh-CN" altLang="en-US" noProof="0"/>
              <a:t>单击此处编辑母版标题样式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 bwMode="gray">
          <a:xfrm>
            <a:off x="719667" y="3933825"/>
            <a:ext cx="3263835" cy="2303463"/>
          </a:xfrm>
        </p:spPr>
        <p:txBody>
          <a:bodyPr/>
          <a:lstStyle>
            <a:lvl1pPr>
              <a:lnSpc>
                <a:spcPct val="100000"/>
              </a:lnSpc>
              <a:defRPr sz="12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defRPr sz="1200"/>
            </a:lvl2pPr>
            <a:lvl3pPr>
              <a:lnSpc>
                <a:spcPct val="100000"/>
              </a:lnSpc>
              <a:defRPr sz="1200"/>
            </a:lvl3pPr>
            <a:lvl4pPr>
              <a:lnSpc>
                <a:spcPct val="100000"/>
              </a:lnSpc>
              <a:defRPr sz="1200"/>
            </a:lvl4pPr>
            <a:lvl5pPr>
              <a:lnSpc>
                <a:spcPct val="100000"/>
              </a:lnSpc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  <a:endParaRPr lang="en-US" noProof="0" dirty="0"/>
          </a:p>
        </p:txBody>
      </p:sp>
      <p:sp>
        <p:nvSpPr>
          <p:cNvPr id="8" name="Inhaltsplatzhalter 2"/>
          <p:cNvSpPr>
            <a:spLocks noGrp="1"/>
          </p:cNvSpPr>
          <p:nvPr>
            <p:ph sz="half" idx="12"/>
          </p:nvPr>
        </p:nvSpPr>
        <p:spPr bwMode="gray">
          <a:xfrm>
            <a:off x="4464083" y="3933825"/>
            <a:ext cx="3263835" cy="2303463"/>
          </a:xfrm>
        </p:spPr>
        <p:txBody>
          <a:bodyPr/>
          <a:lstStyle>
            <a:lvl1pPr>
              <a:lnSpc>
                <a:spcPct val="100000"/>
              </a:lnSpc>
              <a:defRPr sz="12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defRPr sz="1200"/>
            </a:lvl2pPr>
            <a:lvl3pPr>
              <a:lnSpc>
                <a:spcPct val="100000"/>
              </a:lnSpc>
              <a:defRPr sz="1200"/>
            </a:lvl3pPr>
            <a:lvl4pPr>
              <a:lnSpc>
                <a:spcPct val="100000"/>
              </a:lnSpc>
              <a:defRPr sz="1200"/>
            </a:lvl4pPr>
            <a:lvl5pPr>
              <a:lnSpc>
                <a:spcPct val="100000"/>
              </a:lnSpc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  <a:endParaRPr lang="en-US" noProof="0" dirty="0"/>
          </a:p>
        </p:txBody>
      </p:sp>
      <p:sp>
        <p:nvSpPr>
          <p:cNvPr id="10" name="Inhaltsplatzhalter 2"/>
          <p:cNvSpPr>
            <a:spLocks noGrp="1"/>
          </p:cNvSpPr>
          <p:nvPr>
            <p:ph sz="half" idx="14"/>
          </p:nvPr>
        </p:nvSpPr>
        <p:spPr bwMode="gray">
          <a:xfrm>
            <a:off x="8208499" y="3933825"/>
            <a:ext cx="3263835" cy="2303463"/>
          </a:xfrm>
        </p:spPr>
        <p:txBody>
          <a:bodyPr/>
          <a:lstStyle>
            <a:lvl1pPr>
              <a:lnSpc>
                <a:spcPct val="100000"/>
              </a:lnSpc>
              <a:defRPr sz="12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defRPr sz="1200"/>
            </a:lvl2pPr>
            <a:lvl3pPr>
              <a:lnSpc>
                <a:spcPct val="100000"/>
              </a:lnSpc>
              <a:defRPr sz="1200"/>
            </a:lvl3pPr>
            <a:lvl4pPr>
              <a:lnSpc>
                <a:spcPct val="100000"/>
              </a:lnSpc>
              <a:defRPr sz="1200"/>
            </a:lvl4pPr>
            <a:lvl5pPr>
              <a:lnSpc>
                <a:spcPct val="100000"/>
              </a:lnSpc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027298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zh-CN" altLang="en-US" noProof="0"/>
              <a:t>单击此处编辑母版标题样式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 bwMode="gray">
          <a:xfrm>
            <a:off x="719667" y="1412876"/>
            <a:ext cx="5183717" cy="48244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  <a:endParaRPr lang="en-US" noProof="0" dirty="0"/>
          </a:p>
        </p:txBody>
      </p:sp>
      <p:sp>
        <p:nvSpPr>
          <p:cNvPr id="5" name="Bildplatzhalter 5"/>
          <p:cNvSpPr>
            <a:spLocks noGrp="1"/>
          </p:cNvSpPr>
          <p:nvPr>
            <p:ph type="pic" sz="quarter" idx="10"/>
          </p:nvPr>
        </p:nvSpPr>
        <p:spPr bwMode="gray">
          <a:xfrm>
            <a:off x="6288617" y="1448780"/>
            <a:ext cx="5183980" cy="2556284"/>
          </a:xfrm>
          <a:solidFill>
            <a:schemeClr val="accent3"/>
          </a:solidFill>
        </p:spPr>
        <p:txBody>
          <a:bodyPr vert="horz" lIns="108000" tIns="72000" rIns="0" bIns="0" rtlCol="0">
            <a:noAutofit/>
          </a:bodyPr>
          <a:lstStyle>
            <a:lvl1pPr>
              <a:defRPr lang="de-DE" b="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35541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36.xml"/><Relationship Id="rId42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62.xml"/><Relationship Id="rId63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83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39.xml"/><Relationship Id="rId32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52.xml"/><Relationship Id="rId40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60.xml"/><Relationship Id="rId53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73.xml"/><Relationship Id="rId66" Type="http://schemas.openxmlformats.org/officeDocument/2006/relationships/slideLayout" Target="../slideLayouts/slideLayout81.xml"/><Relationship Id="rId74" Type="http://schemas.openxmlformats.org/officeDocument/2006/relationships/image" Target="../media/image2.png"/><Relationship Id="rId5" Type="http://schemas.openxmlformats.org/officeDocument/2006/relationships/slideLayout" Target="../slideLayouts/slideLayout20.xml"/><Relationship Id="rId61" Type="http://schemas.openxmlformats.org/officeDocument/2006/relationships/slideLayout" Target="../slideLayouts/slideLayout76.xml"/><Relationship Id="rId1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42.xml"/><Relationship Id="rId30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50.xml"/><Relationship Id="rId43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63.xml"/><Relationship Id="rId56" Type="http://schemas.openxmlformats.org/officeDocument/2006/relationships/slideLayout" Target="../slideLayouts/slideLayout71.xml"/><Relationship Id="rId64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4.xml"/><Relationship Id="rId8" Type="http://schemas.openxmlformats.org/officeDocument/2006/relationships/slideLayout" Target="../slideLayouts/slideLayout23.xml"/><Relationship Id="rId51" Type="http://schemas.openxmlformats.org/officeDocument/2006/relationships/slideLayout" Target="../slideLayouts/slideLayout66.xml"/><Relationship Id="rId72" Type="http://schemas.openxmlformats.org/officeDocument/2006/relationships/slideLayout" Target="../slideLayouts/slideLayout87.xml"/><Relationship Id="rId3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slideLayout" Target="../slideLayouts/slideLayout40.xml"/><Relationship Id="rId33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53.xml"/><Relationship Id="rId46" Type="http://schemas.openxmlformats.org/officeDocument/2006/relationships/slideLayout" Target="../slideLayouts/slideLayout61.xml"/><Relationship Id="rId59" Type="http://schemas.openxmlformats.org/officeDocument/2006/relationships/slideLayout" Target="../slideLayouts/slideLayout74.xml"/><Relationship Id="rId67" Type="http://schemas.openxmlformats.org/officeDocument/2006/relationships/slideLayout" Target="../slideLayouts/slideLayout82.xml"/><Relationship Id="rId20" Type="http://schemas.openxmlformats.org/officeDocument/2006/relationships/slideLayout" Target="../slideLayouts/slideLayout35.xml"/><Relationship Id="rId41" Type="http://schemas.openxmlformats.org/officeDocument/2006/relationships/slideLayout" Target="../slideLayouts/slideLayout56.xml"/><Relationship Id="rId54" Type="http://schemas.openxmlformats.org/officeDocument/2006/relationships/slideLayout" Target="../slideLayouts/slideLayout69.xml"/><Relationship Id="rId62" Type="http://schemas.openxmlformats.org/officeDocument/2006/relationships/slideLayout" Target="../slideLayouts/slideLayout77.xml"/><Relationship Id="rId70" Type="http://schemas.openxmlformats.org/officeDocument/2006/relationships/slideLayout" Target="../slideLayouts/slideLayout85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43.xml"/><Relationship Id="rId36" Type="http://schemas.openxmlformats.org/officeDocument/2006/relationships/slideLayout" Target="../slideLayouts/slideLayout51.xml"/><Relationship Id="rId49" Type="http://schemas.openxmlformats.org/officeDocument/2006/relationships/slideLayout" Target="../slideLayouts/slideLayout64.xml"/><Relationship Id="rId57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25.xml"/><Relationship Id="rId31" Type="http://schemas.openxmlformats.org/officeDocument/2006/relationships/slideLayout" Target="../slideLayouts/slideLayout46.xml"/><Relationship Id="rId44" Type="http://schemas.openxmlformats.org/officeDocument/2006/relationships/slideLayout" Target="../slideLayouts/slideLayout59.xml"/><Relationship Id="rId52" Type="http://schemas.openxmlformats.org/officeDocument/2006/relationships/slideLayout" Target="../slideLayouts/slideLayout67.xml"/><Relationship Id="rId60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80.xml"/><Relationship Id="rId73" Type="http://schemas.openxmlformats.org/officeDocument/2006/relationships/theme" Target="../theme/theme2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39" Type="http://schemas.openxmlformats.org/officeDocument/2006/relationships/slideLayout" Target="../slideLayouts/slideLayout54.xml"/><Relationship Id="rId34" Type="http://schemas.openxmlformats.org/officeDocument/2006/relationships/slideLayout" Target="../slideLayouts/slideLayout49.xml"/><Relationship Id="rId50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70.xml"/><Relationship Id="rId7" Type="http://schemas.openxmlformats.org/officeDocument/2006/relationships/slideLayout" Target="../slideLayouts/slideLayout22.xml"/><Relationship Id="rId71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719667" y="404814"/>
            <a:ext cx="10752667" cy="86394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dirty="0" err="1"/>
              <a:t>Titelmasterformat</a:t>
            </a:r>
            <a:r>
              <a:rPr lang="en-US" noProof="0" dirty="0"/>
              <a:t> </a:t>
            </a:r>
            <a:r>
              <a:rPr lang="en-US" noProof="0" dirty="0" err="1"/>
              <a:t>durch</a:t>
            </a:r>
            <a:r>
              <a:rPr lang="en-US" noProof="0" dirty="0"/>
              <a:t> </a:t>
            </a:r>
            <a:r>
              <a:rPr lang="en-US" noProof="0" dirty="0" err="1"/>
              <a:t>Klicken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gray">
          <a:xfrm>
            <a:off x="719667" y="1412876"/>
            <a:ext cx="10752667" cy="48244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 err="1"/>
              <a:t>Textmasterformat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3"/>
            <a:r>
              <a:rPr lang="en-US" noProof="0" dirty="0" err="1"/>
              <a:t>Vierte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4"/>
            <a:r>
              <a:rPr lang="en-US" noProof="0" dirty="0" err="1"/>
              <a:t>Fünfte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</p:txBody>
      </p:sp>
      <p:sp>
        <p:nvSpPr>
          <p:cNvPr id="7" name="Rechteck 6"/>
          <p:cNvSpPr/>
          <p:nvPr/>
        </p:nvSpPr>
        <p:spPr bwMode="gray">
          <a:xfrm>
            <a:off x="11664619" y="6561348"/>
            <a:ext cx="336037" cy="252028"/>
          </a:xfrm>
          <a:prstGeom prst="rect">
            <a:avLst/>
          </a:prstGeom>
        </p:spPr>
        <p:txBody>
          <a:bodyPr vert="horz" wrap="none" lIns="0" tIns="0" rIns="0" bIns="0" rtlCol="0" anchor="ctr"/>
          <a:lstStyle/>
          <a:p>
            <a:pPr lvl="0" algn="r"/>
            <a:fld id="{2B7A02E5-F12D-4CCE-9A27-21A0C1B727E0}" type="slidenum">
              <a:rPr lang="en-US" sz="900" noProof="0" smtClean="0">
                <a:solidFill>
                  <a:schemeClr val="tx1"/>
                </a:solidFill>
              </a:rPr>
              <a:pPr lvl="0" algn="r"/>
              <a:t>‹#›</a:t>
            </a:fld>
            <a:endParaRPr lang="en-US" sz="900" noProof="0" dirty="0">
              <a:solidFill>
                <a:schemeClr val="tx1"/>
              </a:solidFill>
            </a:endParaRPr>
          </a:p>
        </p:txBody>
      </p:sp>
      <p:pic>
        <p:nvPicPr>
          <p:cNvPr id="6" name="Picture 3" descr="\\192.168.20.20\MarketingDepartment\新目录\7.Pictures 图片\12.公司Logo\Company LOGO_cn.png"/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4925" y="80754"/>
            <a:ext cx="1114818" cy="274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 userDrawn="1"/>
        </p:nvSpPr>
        <p:spPr>
          <a:xfrm>
            <a:off x="119336" y="6630672"/>
            <a:ext cx="3384376" cy="215444"/>
          </a:xfrm>
          <a:prstGeom prst="rect">
            <a:avLst/>
          </a:prstGeom>
          <a:noFill/>
          <a:effectLst>
            <a:outerShdw dist="63500" dir="4800000" sx="80000" sy="80000" algn="ctr" rotWithShape="0">
              <a:srgbClr val="000000"/>
            </a:outerShdw>
            <a:reflection stA="0" endPos="80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zh-CN" altLang="en-US" sz="800" dirty="0">
                <a:solidFill>
                  <a:schemeClr val="tx1">
                    <a:alpha val="50000"/>
                  </a:schemeClr>
                </a:solidFill>
              </a:rPr>
              <a:t>宿迁阿特斯阳光电力科技有限公司</a:t>
            </a:r>
          </a:p>
        </p:txBody>
      </p:sp>
    </p:spTree>
    <p:extLst>
      <p:ext uri="{BB962C8B-B14F-4D97-AF65-F5344CB8AC3E}">
        <p14:creationId xmlns:p14="http://schemas.microsoft.com/office/powerpoint/2010/main" val="2810280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51" r:id="rId3"/>
    <p:sldLayoutId id="2147483650" r:id="rId4"/>
    <p:sldLayoutId id="2147483652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8" r:id="rId12"/>
    <p:sldLayoutId id="2147483654" r:id="rId13"/>
    <p:sldLayoutId id="2147483655" r:id="rId14"/>
    <p:sldLayoutId id="2147483669" r:id="rId15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None/>
        <a:defRPr sz="1800" b="1" kern="1200">
          <a:solidFill>
            <a:schemeClr val="bg2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SzPct val="120000"/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80975" indent="-180975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SzPct val="12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358775" indent="-17780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80975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719667" y="404814"/>
            <a:ext cx="10752667" cy="86394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dirty="0" err="1"/>
              <a:t>Titelmasterformat</a:t>
            </a:r>
            <a:r>
              <a:rPr lang="en-US" noProof="0" dirty="0"/>
              <a:t> </a:t>
            </a:r>
            <a:r>
              <a:rPr lang="en-US" noProof="0" dirty="0" err="1"/>
              <a:t>durch</a:t>
            </a:r>
            <a:r>
              <a:rPr lang="en-US" noProof="0" dirty="0"/>
              <a:t> </a:t>
            </a:r>
            <a:r>
              <a:rPr lang="en-US" noProof="0" dirty="0" err="1"/>
              <a:t>Klicken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gray">
          <a:xfrm>
            <a:off x="719667" y="1412876"/>
            <a:ext cx="10752667" cy="48244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 err="1"/>
              <a:t>Textmasterformat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3"/>
            <a:r>
              <a:rPr lang="en-US" noProof="0" dirty="0" err="1"/>
              <a:t>Vierte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4"/>
            <a:r>
              <a:rPr lang="en-US" noProof="0" dirty="0" err="1"/>
              <a:t>Fünfte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</p:txBody>
      </p:sp>
      <p:sp>
        <p:nvSpPr>
          <p:cNvPr id="7" name="Rechteck 6"/>
          <p:cNvSpPr/>
          <p:nvPr/>
        </p:nvSpPr>
        <p:spPr bwMode="gray">
          <a:xfrm>
            <a:off x="11453605" y="6377752"/>
            <a:ext cx="336037" cy="252028"/>
          </a:xfrm>
          <a:prstGeom prst="rect">
            <a:avLst/>
          </a:prstGeom>
        </p:spPr>
        <p:txBody>
          <a:bodyPr vert="horz" wrap="none" lIns="0" tIns="0" rIns="0" bIns="0" rtlCol="0" anchor="ctr"/>
          <a:lstStyle/>
          <a:p>
            <a:pPr algn="r"/>
            <a:fld id="{2B7A02E5-F12D-4CCE-9A27-21A0C1B727E0}" type="slidenum">
              <a:rPr lang="en-US" sz="900" smtClean="0">
                <a:solidFill>
                  <a:prstClr val="black"/>
                </a:solidFill>
              </a:rPr>
              <a:pPr algn="r"/>
              <a:t>‹#›</a:t>
            </a:fld>
            <a:endParaRPr lang="en-US" sz="900" dirty="0">
              <a:solidFill>
                <a:prstClr val="black"/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738395" y="6406003"/>
            <a:ext cx="1639765" cy="230832"/>
          </a:xfrm>
          <a:prstGeom prst="rect">
            <a:avLst/>
          </a:prstGeom>
        </p:spPr>
        <p:txBody>
          <a:bodyPr vert="horz" wrap="none" lIns="0" tIns="0" rIns="0" bIns="0" rtlCol="0" anchor="ctr"/>
          <a:lstStyle/>
          <a:p>
            <a:r>
              <a:rPr lang="zh-CN" altLang="en-US" sz="900" b="1" dirty="0">
                <a:solidFill>
                  <a:prstClr val="black"/>
                </a:solidFill>
              </a:rPr>
              <a:t>阿特斯阳光电力集团股份有限公司</a:t>
            </a:r>
            <a:endParaRPr lang="de-DE" sz="900" b="1" dirty="0">
              <a:solidFill>
                <a:prstClr val="black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D0CB06-1CB8-BE68-D39B-AE40D4E3F076}"/>
              </a:ext>
            </a:extLst>
          </p:cNvPr>
          <p:cNvSpPr txBox="1"/>
          <p:nvPr/>
        </p:nvSpPr>
        <p:spPr>
          <a:xfrm>
            <a:off x="12008862" y="-138702"/>
            <a:ext cx="183138" cy="6996703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360"/>
              </a:lnSpc>
            </a:pPr>
            <a:endParaRPr/>
          </a:p>
        </p:txBody>
      </p:sp>
      <p:pic>
        <p:nvPicPr>
          <p:cNvPr id="9" name="图片 8" descr="文本&#10;&#10;描述已自动生成">
            <a:extLst>
              <a:ext uri="{FF2B5EF4-FFF2-40B4-BE49-F238E27FC236}">
                <a16:creationId xmlns:a16="http://schemas.microsoft.com/office/drawing/2014/main" id="{4E19D4AB-F3DB-B90F-2C9B-996E53438E97}"/>
              </a:ext>
            </a:extLst>
          </p:cNvPr>
          <p:cNvPicPr>
            <a:picLocks noChangeAspect="1"/>
          </p:cNvPicPr>
          <p:nvPr userDrawn="1"/>
        </p:nvPicPr>
        <p:blipFill>
          <a:blip r:embed="rId7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434" y="6368818"/>
            <a:ext cx="864171" cy="30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344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  <p:sldLayoutId id="2147483688" r:id="rId18"/>
    <p:sldLayoutId id="2147483689" r:id="rId19"/>
    <p:sldLayoutId id="2147483690" r:id="rId20"/>
    <p:sldLayoutId id="2147483691" r:id="rId21"/>
    <p:sldLayoutId id="2147483692" r:id="rId22"/>
    <p:sldLayoutId id="2147483693" r:id="rId23"/>
    <p:sldLayoutId id="2147483694" r:id="rId24"/>
    <p:sldLayoutId id="2147483695" r:id="rId25"/>
    <p:sldLayoutId id="2147483696" r:id="rId26"/>
    <p:sldLayoutId id="2147483697" r:id="rId27"/>
    <p:sldLayoutId id="2147483698" r:id="rId28"/>
    <p:sldLayoutId id="2147483699" r:id="rId29"/>
    <p:sldLayoutId id="2147483700" r:id="rId30"/>
    <p:sldLayoutId id="2147483701" r:id="rId31"/>
    <p:sldLayoutId id="2147483702" r:id="rId32"/>
    <p:sldLayoutId id="2147483703" r:id="rId33"/>
    <p:sldLayoutId id="2147483704" r:id="rId34"/>
    <p:sldLayoutId id="2147483705" r:id="rId35"/>
    <p:sldLayoutId id="2147483706" r:id="rId36"/>
    <p:sldLayoutId id="2147483707" r:id="rId37"/>
    <p:sldLayoutId id="2147483708" r:id="rId38"/>
    <p:sldLayoutId id="2147483709" r:id="rId39"/>
    <p:sldLayoutId id="2147483710" r:id="rId40"/>
    <p:sldLayoutId id="2147483711" r:id="rId41"/>
    <p:sldLayoutId id="2147483712" r:id="rId42"/>
    <p:sldLayoutId id="2147483713" r:id="rId43"/>
    <p:sldLayoutId id="2147483714" r:id="rId44"/>
    <p:sldLayoutId id="2147483715" r:id="rId45"/>
    <p:sldLayoutId id="2147483716" r:id="rId46"/>
    <p:sldLayoutId id="2147483717" r:id="rId47"/>
    <p:sldLayoutId id="2147483718" r:id="rId48"/>
    <p:sldLayoutId id="2147483719" r:id="rId49"/>
    <p:sldLayoutId id="2147483720" r:id="rId50"/>
    <p:sldLayoutId id="2147483721" r:id="rId51"/>
    <p:sldLayoutId id="2147483722" r:id="rId52"/>
    <p:sldLayoutId id="2147483723" r:id="rId53"/>
    <p:sldLayoutId id="2147483724" r:id="rId54"/>
    <p:sldLayoutId id="2147483725" r:id="rId55"/>
    <p:sldLayoutId id="2147483726" r:id="rId56"/>
    <p:sldLayoutId id="2147483727" r:id="rId57"/>
    <p:sldLayoutId id="2147483728" r:id="rId58"/>
    <p:sldLayoutId id="2147483729" r:id="rId59"/>
    <p:sldLayoutId id="2147483730" r:id="rId60"/>
    <p:sldLayoutId id="2147483731" r:id="rId61"/>
    <p:sldLayoutId id="2147483732" r:id="rId62"/>
    <p:sldLayoutId id="2147483733" r:id="rId63"/>
    <p:sldLayoutId id="2147483734" r:id="rId64"/>
    <p:sldLayoutId id="2147483735" r:id="rId65"/>
    <p:sldLayoutId id="2147483736" r:id="rId66"/>
    <p:sldLayoutId id="2147483737" r:id="rId67"/>
    <p:sldLayoutId id="2147483738" r:id="rId68"/>
    <p:sldLayoutId id="2147483739" r:id="rId69"/>
    <p:sldLayoutId id="2147483740" r:id="rId70"/>
    <p:sldLayoutId id="2147483741" r:id="rId71"/>
    <p:sldLayoutId id="2147483742" r:id="rId72"/>
  </p:sldLayoutIdLst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None/>
        <a:defRPr sz="1800" b="1" kern="1200">
          <a:solidFill>
            <a:schemeClr val="bg2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SzPct val="120000"/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80975" indent="-180975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SzPct val="12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358775" indent="-17780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80975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tags" Target="../tags/tag6.xml"/><Relationship Id="rId7" Type="http://schemas.openxmlformats.org/officeDocument/2006/relationships/image" Target="../media/image22.jpe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25.png"/><Relationship Id="rId4" Type="http://schemas.openxmlformats.org/officeDocument/2006/relationships/tags" Target="../tags/tag7.xml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7">
            <a:extLst>
              <a:ext uri="{FF2B5EF4-FFF2-40B4-BE49-F238E27FC236}">
                <a16:creationId xmlns:a16="http://schemas.microsoft.com/office/drawing/2014/main" id="{04602EE5-3698-4455-2F7A-41AFE847C47E}"/>
              </a:ext>
            </a:extLst>
          </p:cNvPr>
          <p:cNvSpPr txBox="1"/>
          <p:nvPr/>
        </p:nvSpPr>
        <p:spPr>
          <a:xfrm>
            <a:off x="4079776" y="2294548"/>
            <a:ext cx="4320480" cy="1102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ct val="130000"/>
              </a:lnSpc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E1B22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包装方案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CE1B22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2" name="TextBox 8">
            <a:extLst>
              <a:ext uri="{FF2B5EF4-FFF2-40B4-BE49-F238E27FC236}">
                <a16:creationId xmlns:a16="http://schemas.microsoft.com/office/drawing/2014/main" id="{619E2888-19E7-97C1-0EBF-52A84EF2ADBF}"/>
              </a:ext>
            </a:extLst>
          </p:cNvPr>
          <p:cNvSpPr txBox="1"/>
          <p:nvPr/>
        </p:nvSpPr>
        <p:spPr>
          <a:xfrm>
            <a:off x="839416" y="3140968"/>
            <a:ext cx="2162574" cy="464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47379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2025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47379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年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747379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6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47379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月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747379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68612CDC-54E1-9AF1-9535-A593D28BACC6}"/>
              </a:ext>
            </a:extLst>
          </p:cNvPr>
          <p:cNvCxnSpPr>
            <a:cxnSpLocks/>
          </p:cNvCxnSpPr>
          <p:nvPr/>
        </p:nvCxnSpPr>
        <p:spPr>
          <a:xfrm>
            <a:off x="695325" y="6308725"/>
            <a:ext cx="10801275" cy="0"/>
          </a:xfrm>
          <a:prstGeom prst="line">
            <a:avLst/>
          </a:prstGeom>
          <a:ln w="19050">
            <a:solidFill>
              <a:srgbClr val="1822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 descr="文本&#10;&#10;描述已自动生成">
            <a:extLst>
              <a:ext uri="{FF2B5EF4-FFF2-40B4-BE49-F238E27FC236}">
                <a16:creationId xmlns:a16="http://schemas.microsoft.com/office/drawing/2014/main" id="{0A991B68-1F59-F0AF-108E-D0EE14CBDE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332656"/>
            <a:ext cx="2061866" cy="72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6598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127208" y="242282"/>
            <a:ext cx="396000" cy="360284"/>
            <a:chOff x="232710" y="254259"/>
            <a:chExt cx="396000" cy="360284"/>
          </a:xfrm>
        </p:grpSpPr>
        <p:sp>
          <p:nvSpPr>
            <p:cNvPr id="29" name="矩形 28"/>
            <p:cNvSpPr/>
            <p:nvPr/>
          </p:nvSpPr>
          <p:spPr>
            <a:xfrm>
              <a:off x="232710" y="254259"/>
              <a:ext cx="288000" cy="2880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376710" y="362543"/>
              <a:ext cx="252000" cy="252000"/>
            </a:xfrm>
            <a:prstGeom prst="rect">
              <a:avLst/>
            </a:prstGeom>
            <a:solidFill>
              <a:srgbClr val="C00000"/>
            </a:solidFill>
            <a:ln w="158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</p:grpSp>
      <p:sp>
        <p:nvSpPr>
          <p:cNvPr id="32" name="文本框 31"/>
          <p:cNvSpPr txBox="1"/>
          <p:nvPr/>
        </p:nvSpPr>
        <p:spPr>
          <a:xfrm>
            <a:off x="559208" y="36305"/>
            <a:ext cx="8064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Calibri" pitchFamily="34" charset="0"/>
              </a:rPr>
              <a:t>包装箱要求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Calibri" pitchFamily="34" charset="0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415208" y="574585"/>
            <a:ext cx="11772000" cy="0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/>
          <p:cNvSpPr/>
          <p:nvPr/>
        </p:nvSpPr>
        <p:spPr>
          <a:xfrm>
            <a:off x="3935760" y="594788"/>
            <a:ext cx="184731" cy="3139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C17F9DD3-17BF-05F9-7165-F1DF2A8894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3782689"/>
              </p:ext>
            </p:extLst>
          </p:nvPr>
        </p:nvGraphicFramePr>
        <p:xfrm>
          <a:off x="415208" y="4805133"/>
          <a:ext cx="11513441" cy="1702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006">
                  <a:extLst>
                    <a:ext uri="{9D8B030D-6E8A-4147-A177-3AD203B41FA5}">
                      <a16:colId xmlns:a16="http://schemas.microsoft.com/office/drawing/2014/main" val="632456662"/>
                    </a:ext>
                  </a:extLst>
                </a:gridCol>
                <a:gridCol w="1760801">
                  <a:extLst>
                    <a:ext uri="{9D8B030D-6E8A-4147-A177-3AD203B41FA5}">
                      <a16:colId xmlns:a16="http://schemas.microsoft.com/office/drawing/2014/main" val="3898886658"/>
                    </a:ext>
                  </a:extLst>
                </a:gridCol>
                <a:gridCol w="4287168">
                  <a:extLst>
                    <a:ext uri="{9D8B030D-6E8A-4147-A177-3AD203B41FA5}">
                      <a16:colId xmlns:a16="http://schemas.microsoft.com/office/drawing/2014/main" val="2793208341"/>
                    </a:ext>
                  </a:extLst>
                </a:gridCol>
                <a:gridCol w="3383466">
                  <a:extLst>
                    <a:ext uri="{9D8B030D-6E8A-4147-A177-3AD203B41FA5}">
                      <a16:colId xmlns:a16="http://schemas.microsoft.com/office/drawing/2014/main" val="4014015882"/>
                    </a:ext>
                  </a:extLst>
                </a:gridCol>
              </a:tblGrid>
              <a:tr h="498486">
                <a:tc>
                  <a:txBody>
                    <a:bodyPr/>
                    <a:lstStyle/>
                    <a:p>
                      <a:pPr algn="just"/>
                      <a:r>
                        <a:rPr lang="zh-CN" altLang="en-US" dirty="0">
                          <a:solidFill>
                            <a:schemeClr val="bg1"/>
                          </a:solidFill>
                          <a:ea typeface="思源黑体 CN Regular" panose="020B0500000000000000"/>
                        </a:rPr>
                        <a:t>名称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altLang="en-US" dirty="0">
                          <a:solidFill>
                            <a:schemeClr val="bg1"/>
                          </a:solidFill>
                          <a:ea typeface="思源黑体 CN Regular" panose="020B0500000000000000"/>
                        </a:rPr>
                        <a:t>规格（</a:t>
                      </a:r>
                      <a:r>
                        <a:rPr lang="en-US" altLang="zh-CN" dirty="0">
                          <a:solidFill>
                            <a:schemeClr val="bg1"/>
                          </a:solidFill>
                          <a:ea typeface="思源黑体 CN Regular" panose="020B0500000000000000"/>
                        </a:rPr>
                        <a:t>MM</a:t>
                      </a:r>
                      <a:r>
                        <a:rPr lang="zh-CN" altLang="en-US" dirty="0">
                          <a:solidFill>
                            <a:schemeClr val="bg1"/>
                          </a:solidFill>
                          <a:ea typeface="思源黑体 CN Regular" panose="020B0500000000000000"/>
                        </a:rPr>
                        <a:t>）</a:t>
                      </a:r>
                      <a:endParaRPr lang="en-US" altLang="zh-CN" dirty="0">
                        <a:solidFill>
                          <a:schemeClr val="bg1"/>
                        </a:solidFill>
                        <a:ea typeface="思源黑体 CN Regular" panose="020B050000000000000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altLang="en-US" dirty="0">
                          <a:solidFill>
                            <a:schemeClr val="bg1"/>
                          </a:solidFill>
                          <a:ea typeface="思源黑体 CN Regular" panose="020B0500000000000000"/>
                        </a:rPr>
                        <a:t>使用材质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altLang="en-US" dirty="0">
                          <a:solidFill>
                            <a:schemeClr val="bg1"/>
                          </a:solidFill>
                          <a:ea typeface="思源黑体 CN Regular" panose="020B0500000000000000"/>
                        </a:rPr>
                        <a:t>技术要求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198039"/>
                  </a:ext>
                </a:extLst>
              </a:tr>
              <a:tr h="601907">
                <a:tc>
                  <a:txBody>
                    <a:bodyPr/>
                    <a:lstStyle/>
                    <a:p>
                      <a:pPr algn="just"/>
                      <a:r>
                        <a:rPr lang="zh-CN" altLang="en-US" dirty="0">
                          <a:solidFill>
                            <a:srgbClr val="FF0000"/>
                          </a:solidFill>
                          <a:ea typeface="思源黑体 CN Regular" panose="020B0500000000000000"/>
                        </a:rPr>
                        <a:t>箱顶防护角铁</a:t>
                      </a:r>
                      <a:endParaRPr lang="en-US" altLang="zh-CN" dirty="0">
                        <a:solidFill>
                          <a:srgbClr val="FF0000"/>
                        </a:solidFill>
                        <a:ea typeface="思源黑体 CN Regular" panose="020B050000000000000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altLang="zh-CN" dirty="0">
                          <a:ea typeface="思源黑体 CN Regular" panose="020B0500000000000000"/>
                        </a:rPr>
                        <a:t>400×50×50</a:t>
                      </a:r>
                      <a:endParaRPr lang="zh-CN" altLang="en-US" dirty="0">
                        <a:ea typeface="思源黑体 CN Regular" panose="020B050000000000000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altLang="en-US" dirty="0">
                          <a:ea typeface="思源黑体 CN Regular" panose="020B0500000000000000"/>
                        </a:rPr>
                        <a:t>国标碳钢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altLang="en-US" dirty="0">
                          <a:ea typeface="思源黑体 CN Regular" panose="020B0500000000000000"/>
                        </a:rPr>
                        <a:t>按木箱需求制作，每箱</a:t>
                      </a:r>
                      <a:r>
                        <a:rPr lang="en-US" altLang="zh-CN" dirty="0">
                          <a:ea typeface="思源黑体 CN Regular" panose="020B0500000000000000"/>
                        </a:rPr>
                        <a:t>4</a:t>
                      </a:r>
                      <a:r>
                        <a:rPr lang="zh-CN" altLang="en-US" dirty="0">
                          <a:ea typeface="思源黑体 CN Regular" panose="020B0500000000000000"/>
                        </a:rPr>
                        <a:t>个</a:t>
                      </a:r>
                      <a:endParaRPr lang="en-US" altLang="zh-CN" dirty="0">
                        <a:ea typeface="思源黑体 CN Regular" panose="020B050000000000000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4282347"/>
                  </a:ext>
                </a:extLst>
              </a:tr>
              <a:tr h="601907">
                <a:tc>
                  <a:txBody>
                    <a:bodyPr/>
                    <a:lstStyle/>
                    <a:p>
                      <a:pPr algn="just"/>
                      <a:r>
                        <a:rPr lang="zh-CN" altLang="en-US" dirty="0">
                          <a:solidFill>
                            <a:srgbClr val="FF0000"/>
                          </a:solidFill>
                          <a:ea typeface="思源黑体 CN Regular" panose="020B0500000000000000"/>
                        </a:rPr>
                        <a:t>箱底防护角铁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altLang="zh-CN" dirty="0">
                          <a:ea typeface="思源黑体 CN Regular" panose="020B0500000000000000"/>
                        </a:rPr>
                        <a:t>250×50×50</a:t>
                      </a:r>
                      <a:endParaRPr lang="zh-CN" altLang="en-US" dirty="0">
                        <a:ea typeface="思源黑体 CN Regular" panose="020B050000000000000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altLang="en-US" dirty="0">
                          <a:ea typeface="思源黑体 CN Regular" panose="020B0500000000000000"/>
                        </a:rPr>
                        <a:t>国标碳钢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>
                          <a:ea typeface="思源黑体 CN Regular" panose="020B0500000000000000"/>
                        </a:rPr>
                        <a:t>按木箱需求制作，每箱</a:t>
                      </a:r>
                      <a:r>
                        <a:rPr lang="en-US" altLang="zh-CN" dirty="0">
                          <a:ea typeface="思源黑体 CN Regular" panose="020B0500000000000000"/>
                        </a:rPr>
                        <a:t>4</a:t>
                      </a:r>
                      <a:r>
                        <a:rPr lang="zh-CN" altLang="en-US" dirty="0">
                          <a:ea typeface="思源黑体 CN Regular" panose="020B0500000000000000"/>
                        </a:rPr>
                        <a:t>个</a:t>
                      </a:r>
                      <a:endParaRPr lang="en-US" altLang="zh-CN" dirty="0">
                        <a:ea typeface="思源黑体 CN Regular" panose="020B050000000000000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4356486"/>
                  </a:ext>
                </a:extLst>
              </a:tr>
            </a:tbl>
          </a:graphicData>
        </a:graphic>
      </p:graphicFrame>
      <p:sp>
        <p:nvSpPr>
          <p:cNvPr id="2" name="文本框 1">
            <a:extLst>
              <a:ext uri="{FF2B5EF4-FFF2-40B4-BE49-F238E27FC236}">
                <a16:creationId xmlns:a16="http://schemas.microsoft.com/office/drawing/2014/main" id="{01356826-D295-BEEF-701F-6B5E48955873}"/>
              </a:ext>
            </a:extLst>
          </p:cNvPr>
          <p:cNvSpPr txBox="1"/>
          <p:nvPr/>
        </p:nvSpPr>
        <p:spPr>
          <a:xfrm>
            <a:off x="2008058" y="4302956"/>
            <a:ext cx="8327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根据所需打包设备的尺寸、重量来进行分类，重量＞</a:t>
            </a:r>
            <a:r>
              <a:rPr lang="en-US" altLang="zh-CN" dirty="0"/>
              <a:t>3</a:t>
            </a:r>
            <a:r>
              <a:rPr lang="zh-CN" altLang="en-US" dirty="0"/>
              <a:t>吨以上的设备均采用此标准</a:t>
            </a:r>
          </a:p>
        </p:txBody>
      </p:sp>
      <p:pic>
        <p:nvPicPr>
          <p:cNvPr id="3" name="图片 1">
            <a:extLst>
              <a:ext uri="{FF2B5EF4-FFF2-40B4-BE49-F238E27FC236}">
                <a16:creationId xmlns:a16="http://schemas.microsoft.com/office/drawing/2014/main" id="{0DDA3D8B-8BB9-5D2B-74A1-3BF3BFA6A9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240" y="723513"/>
            <a:ext cx="7163519" cy="34465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88698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127208" y="242282"/>
            <a:ext cx="396000" cy="360284"/>
            <a:chOff x="232710" y="254259"/>
            <a:chExt cx="396000" cy="360284"/>
          </a:xfrm>
        </p:grpSpPr>
        <p:sp>
          <p:nvSpPr>
            <p:cNvPr id="29" name="矩形 28"/>
            <p:cNvSpPr/>
            <p:nvPr/>
          </p:nvSpPr>
          <p:spPr>
            <a:xfrm>
              <a:off x="232710" y="254259"/>
              <a:ext cx="288000" cy="2880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376710" y="362543"/>
              <a:ext cx="252000" cy="252000"/>
            </a:xfrm>
            <a:prstGeom prst="rect">
              <a:avLst/>
            </a:prstGeom>
            <a:solidFill>
              <a:srgbClr val="C00000"/>
            </a:solidFill>
            <a:ln w="158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</p:grpSp>
      <p:sp>
        <p:nvSpPr>
          <p:cNvPr id="32" name="文本框 31"/>
          <p:cNvSpPr txBox="1"/>
          <p:nvPr/>
        </p:nvSpPr>
        <p:spPr>
          <a:xfrm>
            <a:off x="559208" y="36305"/>
            <a:ext cx="8064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Calibri" pitchFamily="34" charset="0"/>
              </a:rPr>
              <a:t>包装箱要求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Calibri" pitchFamily="34" charset="0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415208" y="574585"/>
            <a:ext cx="11772000" cy="0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/>
          <p:cNvSpPr/>
          <p:nvPr/>
        </p:nvSpPr>
        <p:spPr>
          <a:xfrm>
            <a:off x="3935760" y="594788"/>
            <a:ext cx="184731" cy="3139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C17F9DD3-17BF-05F9-7165-F1DF2A8894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8653893"/>
              </p:ext>
            </p:extLst>
          </p:nvPr>
        </p:nvGraphicFramePr>
        <p:xfrm>
          <a:off x="415208" y="5125367"/>
          <a:ext cx="11513441" cy="13820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006">
                  <a:extLst>
                    <a:ext uri="{9D8B030D-6E8A-4147-A177-3AD203B41FA5}">
                      <a16:colId xmlns:a16="http://schemas.microsoft.com/office/drawing/2014/main" val="632456662"/>
                    </a:ext>
                  </a:extLst>
                </a:gridCol>
                <a:gridCol w="1760801">
                  <a:extLst>
                    <a:ext uri="{9D8B030D-6E8A-4147-A177-3AD203B41FA5}">
                      <a16:colId xmlns:a16="http://schemas.microsoft.com/office/drawing/2014/main" val="3898886658"/>
                    </a:ext>
                  </a:extLst>
                </a:gridCol>
                <a:gridCol w="4287168">
                  <a:extLst>
                    <a:ext uri="{9D8B030D-6E8A-4147-A177-3AD203B41FA5}">
                      <a16:colId xmlns:a16="http://schemas.microsoft.com/office/drawing/2014/main" val="2793208341"/>
                    </a:ext>
                  </a:extLst>
                </a:gridCol>
                <a:gridCol w="3383466">
                  <a:extLst>
                    <a:ext uri="{9D8B030D-6E8A-4147-A177-3AD203B41FA5}">
                      <a16:colId xmlns:a16="http://schemas.microsoft.com/office/drawing/2014/main" val="4014015882"/>
                    </a:ext>
                  </a:extLst>
                </a:gridCol>
              </a:tblGrid>
              <a:tr h="404712">
                <a:tc>
                  <a:txBody>
                    <a:bodyPr/>
                    <a:lstStyle/>
                    <a:p>
                      <a:pPr algn="just"/>
                      <a:r>
                        <a:rPr lang="zh-CN" altLang="en-US" dirty="0">
                          <a:solidFill>
                            <a:schemeClr val="bg1"/>
                          </a:solidFill>
                          <a:ea typeface="思源黑体 CN Regular" panose="020B0500000000000000"/>
                        </a:rPr>
                        <a:t>名称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altLang="en-US" dirty="0">
                          <a:solidFill>
                            <a:schemeClr val="bg1"/>
                          </a:solidFill>
                          <a:ea typeface="思源黑体 CN Regular" panose="020B0500000000000000"/>
                        </a:rPr>
                        <a:t>规格</a:t>
                      </a:r>
                      <a:endParaRPr lang="en-US" altLang="zh-CN" dirty="0">
                        <a:solidFill>
                          <a:schemeClr val="bg1"/>
                        </a:solidFill>
                        <a:ea typeface="思源黑体 CN Regular" panose="020B050000000000000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altLang="en-US" dirty="0">
                          <a:solidFill>
                            <a:schemeClr val="bg1"/>
                          </a:solidFill>
                          <a:ea typeface="思源黑体 CN Regular" panose="020B0500000000000000"/>
                        </a:rPr>
                        <a:t>使用材质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altLang="en-US" dirty="0">
                          <a:solidFill>
                            <a:schemeClr val="bg1"/>
                          </a:solidFill>
                          <a:ea typeface="思源黑体 CN Regular" panose="020B0500000000000000"/>
                        </a:rPr>
                        <a:t>技术要求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198039"/>
                  </a:ext>
                </a:extLst>
              </a:tr>
              <a:tr h="488677">
                <a:tc>
                  <a:txBody>
                    <a:bodyPr/>
                    <a:lstStyle/>
                    <a:p>
                      <a:pPr algn="just"/>
                      <a:r>
                        <a:rPr lang="zh-CN" altLang="en-US" dirty="0">
                          <a:ea typeface="思源黑体 CN Regular" panose="020B0500000000000000"/>
                        </a:rPr>
                        <a:t>第一层雨布</a:t>
                      </a:r>
                      <a:endParaRPr lang="en-US" altLang="zh-CN" dirty="0">
                        <a:ea typeface="思源黑体 CN Regular" panose="020B050000000000000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altLang="zh-CN" dirty="0">
                          <a:ea typeface="思源黑体 CN Regular" panose="020B0500000000000000"/>
                        </a:rPr>
                        <a:t>350G</a:t>
                      </a:r>
                      <a:endParaRPr lang="zh-CN" altLang="en-US" dirty="0">
                        <a:ea typeface="思源黑体 CN Regular" panose="020B050000000000000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altLang="en-US" dirty="0">
                          <a:ea typeface="思源黑体 CN Regular" panose="020B0500000000000000"/>
                        </a:rPr>
                        <a:t>刀刮布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altLang="en-US" dirty="0">
                          <a:ea typeface="思源黑体 CN Regular" panose="020B0500000000000000"/>
                        </a:rPr>
                        <a:t>按木箱需求制作，加热拼接</a:t>
                      </a:r>
                      <a:endParaRPr lang="en-US" altLang="zh-CN" dirty="0">
                        <a:ea typeface="思源黑体 CN Regular" panose="020B050000000000000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4282347"/>
                  </a:ext>
                </a:extLst>
              </a:tr>
              <a:tr h="488677">
                <a:tc>
                  <a:txBody>
                    <a:bodyPr/>
                    <a:lstStyle/>
                    <a:p>
                      <a:pPr algn="just"/>
                      <a:r>
                        <a:rPr lang="zh-CN" altLang="en-US" dirty="0">
                          <a:ea typeface="思源黑体 CN Regular" panose="020B0500000000000000"/>
                        </a:rPr>
                        <a:t>第二层雨布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altLang="zh-CN" dirty="0">
                          <a:ea typeface="思源黑体 CN Regular" panose="020B0500000000000000"/>
                        </a:rPr>
                        <a:t>400</a:t>
                      </a:r>
                      <a:r>
                        <a:rPr lang="el-GR" altLang="zh-CN" dirty="0">
                          <a:ea typeface="思源黑体 CN Regular" panose="020B0500000000000000"/>
                        </a:rPr>
                        <a:t>μ</a:t>
                      </a:r>
                      <a:r>
                        <a:rPr lang="en-US" altLang="zh-CN" dirty="0">
                          <a:ea typeface="思源黑体 CN Regular" panose="020B0500000000000000"/>
                        </a:rPr>
                        <a:t>m</a:t>
                      </a:r>
                      <a:endParaRPr lang="zh-CN" altLang="en-US" dirty="0">
                        <a:ea typeface="思源黑体 CN Regular" panose="020B050000000000000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altLang="en-US" dirty="0">
                          <a:ea typeface="思源黑体 CN Regular" panose="020B0500000000000000"/>
                        </a:rPr>
                        <a:t>帆布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>
                          <a:ea typeface="思源黑体 CN Regular" panose="020B0500000000000000"/>
                        </a:rPr>
                        <a:t>按木箱需求制作，加热拼接</a:t>
                      </a:r>
                      <a:endParaRPr lang="en-US" altLang="zh-CN" dirty="0">
                        <a:ea typeface="思源黑体 CN Regular" panose="020B050000000000000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4356486"/>
                  </a:ext>
                </a:extLst>
              </a:tr>
            </a:tbl>
          </a:graphicData>
        </a:graphic>
      </p:graphicFrame>
      <p:sp>
        <p:nvSpPr>
          <p:cNvPr id="2" name="文本框 1">
            <a:extLst>
              <a:ext uri="{FF2B5EF4-FFF2-40B4-BE49-F238E27FC236}">
                <a16:creationId xmlns:a16="http://schemas.microsoft.com/office/drawing/2014/main" id="{01356826-D295-BEEF-701F-6B5E48955873}"/>
              </a:ext>
            </a:extLst>
          </p:cNvPr>
          <p:cNvSpPr txBox="1"/>
          <p:nvPr/>
        </p:nvSpPr>
        <p:spPr>
          <a:xfrm>
            <a:off x="1847528" y="4782903"/>
            <a:ext cx="9768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木箱表面雨布使用热熔设备对雨布进行物理拼接，不可进行人工拼接，接口处无缝隙</a:t>
            </a:r>
          </a:p>
        </p:txBody>
      </p:sp>
      <p:pic>
        <p:nvPicPr>
          <p:cNvPr id="3" name="图片 -2147482578" descr="561ef6c3dc339ef7be42ee6d2de922c">
            <a:extLst>
              <a:ext uri="{FF2B5EF4-FFF2-40B4-BE49-F238E27FC236}">
                <a16:creationId xmlns:a16="http://schemas.microsoft.com/office/drawing/2014/main" id="{6A004C80-5BD3-1761-3676-6CCFF6A7BBE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rcRect l="5214" t="31496" r="5145" b="22092"/>
          <a:stretch>
            <a:fillRect/>
          </a:stretch>
        </p:blipFill>
        <p:spPr>
          <a:xfrm>
            <a:off x="2187257" y="657189"/>
            <a:ext cx="7817485" cy="388874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527D6F3C-2EC2-90FC-C7EE-80294BFF36F7}"/>
              </a:ext>
            </a:extLst>
          </p:cNvPr>
          <p:cNvCxnSpPr>
            <a:cxnSpLocks/>
          </p:cNvCxnSpPr>
          <p:nvPr/>
        </p:nvCxnSpPr>
        <p:spPr>
          <a:xfrm flipH="1" flipV="1">
            <a:off x="3261677" y="4358604"/>
            <a:ext cx="647065" cy="252730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DC5BDE3D-0EEE-AB74-937F-30FABB62018C}"/>
              </a:ext>
            </a:extLst>
          </p:cNvPr>
          <p:cNvCxnSpPr>
            <a:stCxn id="11" idx="1"/>
          </p:cNvCxnSpPr>
          <p:nvPr/>
        </p:nvCxnSpPr>
        <p:spPr>
          <a:xfrm flipH="1" flipV="1">
            <a:off x="7664132" y="4321139"/>
            <a:ext cx="483235" cy="294005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42CDFB66-18B7-2253-8F93-568F1B0F7AF9}"/>
              </a:ext>
            </a:extLst>
          </p:cNvPr>
          <p:cNvCxnSpPr>
            <a:cxnSpLocks/>
          </p:cNvCxnSpPr>
          <p:nvPr/>
        </p:nvCxnSpPr>
        <p:spPr>
          <a:xfrm flipH="1" flipV="1">
            <a:off x="4824412" y="4335744"/>
            <a:ext cx="876935" cy="304800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F7807D7A-A40F-ADD0-7F55-FE186903E647}"/>
              </a:ext>
            </a:extLst>
          </p:cNvPr>
          <p:cNvCxnSpPr>
            <a:cxnSpLocks/>
          </p:cNvCxnSpPr>
          <p:nvPr/>
        </p:nvCxnSpPr>
        <p:spPr>
          <a:xfrm flipV="1">
            <a:off x="6592887" y="4395434"/>
            <a:ext cx="728980" cy="293370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0" name="标题 1">
            <a:extLst>
              <a:ext uri="{FF2B5EF4-FFF2-40B4-BE49-F238E27FC236}">
                <a16:creationId xmlns:a16="http://schemas.microsoft.com/office/drawing/2014/main" id="{4866E7A8-E2D3-75C1-4A98-F5F2D80378F7}"/>
              </a:ext>
            </a:extLst>
          </p:cNvPr>
          <p:cNvSpPr>
            <a:spLocks noGrp="1" noChangeArrowheads="1"/>
          </p:cNvSpPr>
          <p:nvPr>
            <p:custDataLst>
              <p:tags r:id="rId2"/>
            </p:custDataLst>
          </p:nvPr>
        </p:nvSpPr>
        <p:spPr>
          <a:xfrm>
            <a:off x="3156267" y="4395434"/>
            <a:ext cx="1099185" cy="572135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68589" tIns="34295" rIns="68589" bIns="34295" numCol="1" anchor="ctr" anchorCtr="0" compatLnSpc="1">
            <a:normAutofit/>
          </a:bodyPr>
          <a:lstStyle>
            <a:lvl1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defRPr>
            </a:lvl1pPr>
            <a:lvl2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MS PGothic" panose="020B0600070205080204" charset="-128"/>
                <a:ea typeface="微软雅黑" panose="020B0503020204020204" pitchFamily="34" charset="-122"/>
              </a:defRPr>
            </a:lvl2pPr>
            <a:lvl3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MS PGothic" panose="020B0600070205080204" charset="-128"/>
                <a:ea typeface="微软雅黑" panose="020B0503020204020204" pitchFamily="34" charset="-122"/>
              </a:defRPr>
            </a:lvl3pPr>
            <a:lvl4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MS PGothic" panose="020B0600070205080204" charset="-128"/>
                <a:ea typeface="微软雅黑" panose="020B0503020204020204" pitchFamily="34" charset="-122"/>
              </a:defRPr>
            </a:lvl4pPr>
            <a:lvl5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MS PGothic" panose="020B0600070205080204" charset="-128"/>
                <a:ea typeface="微软雅黑" panose="020B0503020204020204" pitchFamily="34" charset="-122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MS PGothic" panose="020B0600070205080204" charset="-128"/>
                <a:ea typeface="微软雅黑" panose="020B0503020204020204" pitchFamily="34" charset="-122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MS PGothic" panose="020B0600070205080204" charset="-128"/>
                <a:ea typeface="微软雅黑" panose="020B0503020204020204" pitchFamily="34" charset="-122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MS PGothic" panose="020B0600070205080204" charset="-128"/>
                <a:ea typeface="微软雅黑" panose="020B0503020204020204" pitchFamily="34" charset="-122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MS PGothic" panose="020B0600070205080204" charset="-128"/>
                <a:ea typeface="微软雅黑" panose="020B0503020204020204" pitchFamily="34" charset="-122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起吊位</a:t>
            </a:r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7C760C08-2F6B-1080-94EB-D0D54627777B}"/>
              </a:ext>
            </a:extLst>
          </p:cNvPr>
          <p:cNvSpPr>
            <a:spLocks noGrp="1" noChangeArrowheads="1"/>
          </p:cNvSpPr>
          <p:nvPr>
            <p:custDataLst>
              <p:tags r:id="rId3"/>
            </p:custDataLst>
          </p:nvPr>
        </p:nvSpPr>
        <p:spPr>
          <a:xfrm>
            <a:off x="8147367" y="4328759"/>
            <a:ext cx="1099185" cy="572135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68589" tIns="34295" rIns="68589" bIns="34295" numCol="1" anchor="ctr" anchorCtr="0" compatLnSpc="1">
            <a:normAutofit/>
          </a:bodyPr>
          <a:lstStyle>
            <a:lvl1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defRPr>
            </a:lvl1pPr>
            <a:lvl2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MS PGothic" panose="020B0600070205080204" charset="-128"/>
                <a:ea typeface="微软雅黑" panose="020B0503020204020204" pitchFamily="34" charset="-122"/>
              </a:defRPr>
            </a:lvl2pPr>
            <a:lvl3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MS PGothic" panose="020B0600070205080204" charset="-128"/>
                <a:ea typeface="微软雅黑" panose="020B0503020204020204" pitchFamily="34" charset="-122"/>
              </a:defRPr>
            </a:lvl3pPr>
            <a:lvl4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MS PGothic" panose="020B0600070205080204" charset="-128"/>
                <a:ea typeface="微软雅黑" panose="020B0503020204020204" pitchFamily="34" charset="-122"/>
              </a:defRPr>
            </a:lvl4pPr>
            <a:lvl5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MS PGothic" panose="020B0600070205080204" charset="-128"/>
                <a:ea typeface="微软雅黑" panose="020B0503020204020204" pitchFamily="34" charset="-122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MS PGothic" panose="020B0600070205080204" charset="-128"/>
                <a:ea typeface="微软雅黑" panose="020B0503020204020204" pitchFamily="34" charset="-122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MS PGothic" panose="020B0600070205080204" charset="-128"/>
                <a:ea typeface="微软雅黑" panose="020B0503020204020204" pitchFamily="34" charset="-122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MS PGothic" panose="020B0600070205080204" charset="-128"/>
                <a:ea typeface="微软雅黑" panose="020B0503020204020204" pitchFamily="34" charset="-122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MS PGothic" panose="020B0600070205080204" charset="-128"/>
                <a:ea typeface="微软雅黑" panose="020B0503020204020204" pitchFamily="34" charset="-122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起吊位</a:t>
            </a:r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3A238CD9-8919-E87B-9EC6-4FBF6B161057}"/>
              </a:ext>
            </a:extLst>
          </p:cNvPr>
          <p:cNvSpPr>
            <a:spLocks noGrp="1" noChangeArrowheads="1"/>
          </p:cNvSpPr>
          <p:nvPr>
            <p:custDataLst>
              <p:tags r:id="rId4"/>
            </p:custDataLst>
          </p:nvPr>
        </p:nvSpPr>
        <p:spPr>
          <a:xfrm>
            <a:off x="5842952" y="4335744"/>
            <a:ext cx="1099185" cy="572135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68589" tIns="34295" rIns="68589" bIns="34295" numCol="1" anchor="ctr" anchorCtr="0" compatLnSpc="1">
            <a:normAutofit/>
          </a:bodyPr>
          <a:lstStyle>
            <a:lvl1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defRPr>
            </a:lvl1pPr>
            <a:lvl2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MS PGothic" panose="020B0600070205080204" charset="-128"/>
                <a:ea typeface="微软雅黑" panose="020B0503020204020204" pitchFamily="34" charset="-122"/>
              </a:defRPr>
            </a:lvl2pPr>
            <a:lvl3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MS PGothic" panose="020B0600070205080204" charset="-128"/>
                <a:ea typeface="微软雅黑" panose="020B0503020204020204" pitchFamily="34" charset="-122"/>
              </a:defRPr>
            </a:lvl3pPr>
            <a:lvl4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MS PGothic" panose="020B0600070205080204" charset="-128"/>
                <a:ea typeface="微软雅黑" panose="020B0503020204020204" pitchFamily="34" charset="-122"/>
              </a:defRPr>
            </a:lvl4pPr>
            <a:lvl5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MS PGothic" panose="020B0600070205080204" charset="-128"/>
                <a:ea typeface="微软雅黑" panose="020B0503020204020204" pitchFamily="34" charset="-122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MS PGothic" panose="020B0600070205080204" charset="-128"/>
                <a:ea typeface="微软雅黑" panose="020B0503020204020204" pitchFamily="34" charset="-122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MS PGothic" panose="020B0600070205080204" charset="-128"/>
                <a:ea typeface="微软雅黑" panose="020B0503020204020204" pitchFamily="34" charset="-122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MS PGothic" panose="020B0600070205080204" charset="-128"/>
                <a:ea typeface="微软雅黑" panose="020B0503020204020204" pitchFamily="34" charset="-122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MS PGothic" panose="020B0600070205080204" charset="-128"/>
                <a:ea typeface="微软雅黑" panose="020B0503020204020204" pitchFamily="34" charset="-122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叉车位</a:t>
            </a:r>
          </a:p>
        </p:txBody>
      </p:sp>
      <p:pic>
        <p:nvPicPr>
          <p:cNvPr id="13" name="IM 58">
            <a:extLst>
              <a:ext uri="{FF2B5EF4-FFF2-40B4-BE49-F238E27FC236}">
                <a16:creationId xmlns:a16="http://schemas.microsoft.com/office/drawing/2014/main" id="{FC710CDE-EA70-2192-214E-61E918844DC8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5842952" y="1973861"/>
            <a:ext cx="469265" cy="452120"/>
          </a:xfrm>
          <a:prstGeom prst="rect">
            <a:avLst/>
          </a:prstGeom>
        </p:spPr>
      </p:pic>
      <p:pic>
        <p:nvPicPr>
          <p:cNvPr id="14" name="IM 54">
            <a:extLst>
              <a:ext uri="{FF2B5EF4-FFF2-40B4-BE49-F238E27FC236}">
                <a16:creationId xmlns:a16="http://schemas.microsoft.com/office/drawing/2014/main" id="{4494072B-C13F-2442-2136-33735501AFF3}"/>
              </a:ext>
            </a:extLst>
          </p:cNvPr>
          <p:cNvPicPr/>
          <p:nvPr/>
        </p:nvPicPr>
        <p:blipFill>
          <a:blip r:embed="rId9"/>
          <a:stretch>
            <a:fillRect/>
          </a:stretch>
        </p:blipFill>
        <p:spPr>
          <a:xfrm>
            <a:off x="4255769" y="3583586"/>
            <a:ext cx="401320" cy="594360"/>
          </a:xfrm>
          <a:prstGeom prst="rect">
            <a:avLst/>
          </a:prstGeom>
        </p:spPr>
      </p:pic>
      <p:pic>
        <p:nvPicPr>
          <p:cNvPr id="16" name="IM 60">
            <a:extLst>
              <a:ext uri="{FF2B5EF4-FFF2-40B4-BE49-F238E27FC236}">
                <a16:creationId xmlns:a16="http://schemas.microsoft.com/office/drawing/2014/main" id="{6CD251B5-0E62-728F-D107-CDD36052EE88}"/>
              </a:ext>
            </a:extLst>
          </p:cNvPr>
          <p:cNvPicPr/>
          <p:nvPr/>
        </p:nvPicPr>
        <p:blipFill>
          <a:blip r:embed="rId10"/>
          <a:stretch>
            <a:fillRect/>
          </a:stretch>
        </p:blipFill>
        <p:spPr>
          <a:xfrm rot="20220000">
            <a:off x="7573009" y="3626449"/>
            <a:ext cx="485140" cy="59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366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127208" y="242282"/>
            <a:ext cx="396000" cy="360284"/>
            <a:chOff x="232710" y="254259"/>
            <a:chExt cx="396000" cy="360284"/>
          </a:xfrm>
        </p:grpSpPr>
        <p:sp>
          <p:nvSpPr>
            <p:cNvPr id="29" name="矩形 28"/>
            <p:cNvSpPr/>
            <p:nvPr/>
          </p:nvSpPr>
          <p:spPr>
            <a:xfrm>
              <a:off x="232710" y="254259"/>
              <a:ext cx="288000" cy="2880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376710" y="362543"/>
              <a:ext cx="252000" cy="252000"/>
            </a:xfrm>
            <a:prstGeom prst="rect">
              <a:avLst/>
            </a:prstGeom>
            <a:solidFill>
              <a:srgbClr val="C00000"/>
            </a:solidFill>
            <a:ln w="158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</p:grpSp>
      <p:sp>
        <p:nvSpPr>
          <p:cNvPr id="32" name="文本框 31"/>
          <p:cNvSpPr txBox="1"/>
          <p:nvPr/>
        </p:nvSpPr>
        <p:spPr>
          <a:xfrm>
            <a:off x="559208" y="36305"/>
            <a:ext cx="8064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R="0" lvl="0" indent="0"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Calibri" pitchFamily="34" charset="0"/>
              </a:defRPr>
            </a:lvl1pPr>
          </a:lstStyle>
          <a:p>
            <a:r>
              <a:rPr lang="zh-CN" altLang="en-US" dirty="0"/>
              <a:t>真空检查确认</a:t>
            </a:r>
          </a:p>
        </p:txBody>
      </p:sp>
      <p:cxnSp>
        <p:nvCxnSpPr>
          <p:cNvPr id="15" name="直接连接符 14"/>
          <p:cNvCxnSpPr/>
          <p:nvPr/>
        </p:nvCxnSpPr>
        <p:spPr>
          <a:xfrm>
            <a:off x="415208" y="574585"/>
            <a:ext cx="11772000" cy="0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/>
          <p:cNvSpPr/>
          <p:nvPr/>
        </p:nvSpPr>
        <p:spPr>
          <a:xfrm>
            <a:off x="3935760" y="594788"/>
            <a:ext cx="184731" cy="3139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1052B811-B680-A625-CDA4-A11BD96D1397}"/>
              </a:ext>
            </a:extLst>
          </p:cNvPr>
          <p:cNvSpPr/>
          <p:nvPr/>
        </p:nvSpPr>
        <p:spPr>
          <a:xfrm>
            <a:off x="839416" y="1340768"/>
            <a:ext cx="4392488" cy="136815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0000"/>
              </a:lnSpc>
            </a:pPr>
            <a:r>
              <a:rPr lang="en-US" altLang="zh-CN" sz="1600" dirty="0">
                <a:solidFill>
                  <a:schemeClr val="tx1"/>
                </a:solidFill>
                <a:ea typeface="思源黑体 CN Regular" panose="020B0500000000000000"/>
              </a:rPr>
              <a:t>1</a:t>
            </a:r>
            <a:r>
              <a:rPr lang="zh-CN" altLang="en-US" sz="1600" dirty="0">
                <a:solidFill>
                  <a:schemeClr val="tx1"/>
                </a:solidFill>
                <a:ea typeface="思源黑体 CN Regular" panose="020B0500000000000000"/>
              </a:rPr>
              <a:t>、预先封盖第一层真空袋，将真空袋周围收紧，使用加热夹子进行封口，注意封口时不要烫坏和漏封的情况发生。</a:t>
            </a: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8AA52F16-478F-757F-74B8-7A6B04C34D69}"/>
              </a:ext>
            </a:extLst>
          </p:cNvPr>
          <p:cNvSpPr/>
          <p:nvPr/>
        </p:nvSpPr>
        <p:spPr>
          <a:xfrm>
            <a:off x="839416" y="2943426"/>
            <a:ext cx="4392488" cy="136815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0000"/>
              </a:lnSpc>
            </a:pPr>
            <a:r>
              <a:rPr lang="en-US" altLang="zh-CN" sz="1600" dirty="0">
                <a:solidFill>
                  <a:schemeClr val="tx1"/>
                </a:solidFill>
                <a:ea typeface="思源黑体 CN Regular" panose="020B0500000000000000"/>
              </a:rPr>
              <a:t>2</a:t>
            </a:r>
            <a:r>
              <a:rPr lang="zh-CN" altLang="en-US" sz="1600" dirty="0">
                <a:solidFill>
                  <a:schemeClr val="tx1"/>
                </a:solidFill>
                <a:ea typeface="思源黑体 CN Regular" panose="020B0500000000000000"/>
              </a:rPr>
              <a:t>、封装好第一层真空袋，做静置检查，注意观察接口处是否漏气，整体是否变形（静置时间</a:t>
            </a:r>
            <a:r>
              <a:rPr lang="en-US" altLang="zh-CN" sz="1600" dirty="0">
                <a:solidFill>
                  <a:schemeClr val="tx1"/>
                </a:solidFill>
                <a:ea typeface="思源黑体 CN Regular" panose="020B0500000000000000"/>
              </a:rPr>
              <a:t>30</a:t>
            </a:r>
            <a:r>
              <a:rPr lang="zh-CN" altLang="en-US" sz="1600" dirty="0">
                <a:solidFill>
                  <a:schemeClr val="tx1"/>
                </a:solidFill>
                <a:ea typeface="思源黑体 CN Regular" panose="020B0500000000000000"/>
              </a:rPr>
              <a:t>分钟）</a:t>
            </a:r>
            <a:endParaRPr lang="en-US" altLang="zh-CN" sz="1600" dirty="0">
              <a:solidFill>
                <a:schemeClr val="tx1"/>
              </a:solidFill>
              <a:ea typeface="思源黑体 CN Regular" panose="020B0500000000000000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6FD86C85-E10E-D4DB-FD2F-CBC38E4FA59F}"/>
              </a:ext>
            </a:extLst>
          </p:cNvPr>
          <p:cNvSpPr/>
          <p:nvPr/>
        </p:nvSpPr>
        <p:spPr>
          <a:xfrm>
            <a:off x="839416" y="4546084"/>
            <a:ext cx="4392488" cy="136815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0000"/>
              </a:lnSpc>
            </a:pPr>
            <a:r>
              <a:rPr lang="en-US" altLang="zh-CN" sz="1600" dirty="0">
                <a:solidFill>
                  <a:schemeClr val="tx1"/>
                </a:solidFill>
                <a:ea typeface="思源黑体 CN Regular" panose="020B0500000000000000"/>
              </a:rPr>
              <a:t>3</a:t>
            </a:r>
            <a:r>
              <a:rPr lang="zh-CN" altLang="en-US" sz="1600" dirty="0">
                <a:solidFill>
                  <a:schemeClr val="tx1"/>
                </a:solidFill>
                <a:ea typeface="思源黑体 CN Regular" panose="020B0500000000000000"/>
              </a:rPr>
              <a:t>、分别对设备进行两次真空包装</a:t>
            </a:r>
            <a:r>
              <a:rPr lang="en-US" altLang="zh-CN" sz="1600" dirty="0">
                <a:solidFill>
                  <a:schemeClr val="tx1"/>
                </a:solidFill>
                <a:ea typeface="思源黑体 CN Regular" panose="020B0500000000000000"/>
              </a:rPr>
              <a:t>+</a:t>
            </a:r>
            <a:r>
              <a:rPr lang="zh-CN" altLang="en-US" sz="1600" dirty="0">
                <a:solidFill>
                  <a:schemeClr val="tx1"/>
                </a:solidFill>
                <a:ea typeface="思源黑体 CN Regular" panose="020B0500000000000000"/>
              </a:rPr>
              <a:t>静置检查，封装完两次真空膜后用拉伸膜对机身进行缠绕和包裹，全包四围铝箔收紧贴合。</a:t>
            </a:r>
            <a:endParaRPr lang="en-US" altLang="zh-CN" sz="1600" dirty="0">
              <a:solidFill>
                <a:schemeClr val="tx1"/>
              </a:solidFill>
              <a:ea typeface="思源黑体 CN Regular" panose="020B050000000000000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D386303-F278-3CE5-CCDD-DE5312538F77}"/>
              </a:ext>
            </a:extLst>
          </p:cNvPr>
          <p:cNvSpPr txBox="1"/>
          <p:nvPr/>
        </p:nvSpPr>
        <p:spPr>
          <a:xfrm>
            <a:off x="1990778" y="775801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/>
              <a:t>真空包装步骤</a:t>
            </a:r>
          </a:p>
        </p:txBody>
      </p:sp>
      <p:sp>
        <p:nvSpPr>
          <p:cNvPr id="11" name="箭头: 右 10">
            <a:extLst>
              <a:ext uri="{FF2B5EF4-FFF2-40B4-BE49-F238E27FC236}">
                <a16:creationId xmlns:a16="http://schemas.microsoft.com/office/drawing/2014/main" id="{E795B657-D3CB-76DF-06FA-66D89F2F90F4}"/>
              </a:ext>
            </a:extLst>
          </p:cNvPr>
          <p:cNvSpPr/>
          <p:nvPr/>
        </p:nvSpPr>
        <p:spPr>
          <a:xfrm>
            <a:off x="5483932" y="1628800"/>
            <a:ext cx="1224136" cy="792088"/>
          </a:xfrm>
          <a:prstGeom prst="rightArrow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zh-CN" altLang="en-US" sz="1600" dirty="0" err="1">
              <a:solidFill>
                <a:schemeClr val="tx1"/>
              </a:solidFill>
              <a:ea typeface="思源黑体 CN Regular" panose="020B0500000000000000"/>
            </a:endParaRPr>
          </a:p>
        </p:txBody>
      </p:sp>
      <p:sp>
        <p:nvSpPr>
          <p:cNvPr id="12" name="箭头: 右 11">
            <a:extLst>
              <a:ext uri="{FF2B5EF4-FFF2-40B4-BE49-F238E27FC236}">
                <a16:creationId xmlns:a16="http://schemas.microsoft.com/office/drawing/2014/main" id="{C2169A9C-E79F-CADA-2025-6077F50075BF}"/>
              </a:ext>
            </a:extLst>
          </p:cNvPr>
          <p:cNvSpPr/>
          <p:nvPr/>
        </p:nvSpPr>
        <p:spPr>
          <a:xfrm>
            <a:off x="5483932" y="3231458"/>
            <a:ext cx="1224136" cy="792088"/>
          </a:xfrm>
          <a:prstGeom prst="rightArrow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zh-CN" altLang="en-US" sz="1600" dirty="0" err="1">
              <a:solidFill>
                <a:schemeClr val="tx1"/>
              </a:solidFill>
              <a:ea typeface="思源黑体 CN Regular" panose="020B0500000000000000"/>
            </a:endParaRPr>
          </a:p>
        </p:txBody>
      </p:sp>
      <p:sp>
        <p:nvSpPr>
          <p:cNvPr id="13" name="箭头: 右 12">
            <a:extLst>
              <a:ext uri="{FF2B5EF4-FFF2-40B4-BE49-F238E27FC236}">
                <a16:creationId xmlns:a16="http://schemas.microsoft.com/office/drawing/2014/main" id="{7A29AA19-E119-82E5-2AC7-34A0FE59E2A7}"/>
              </a:ext>
            </a:extLst>
          </p:cNvPr>
          <p:cNvSpPr/>
          <p:nvPr/>
        </p:nvSpPr>
        <p:spPr>
          <a:xfrm>
            <a:off x="5483932" y="4833156"/>
            <a:ext cx="1224136" cy="792088"/>
          </a:xfrm>
          <a:prstGeom prst="rightArrow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zh-CN" altLang="en-US" sz="1600" dirty="0" err="1">
              <a:solidFill>
                <a:schemeClr val="tx1"/>
              </a:solidFill>
              <a:ea typeface="思源黑体 CN Regular" panose="020B0500000000000000"/>
            </a:endParaRP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E5382ADB-2E85-B0A8-DF2E-672953C8B601}"/>
              </a:ext>
            </a:extLst>
          </p:cNvPr>
          <p:cNvSpPr/>
          <p:nvPr/>
        </p:nvSpPr>
        <p:spPr>
          <a:xfrm>
            <a:off x="6960096" y="1340768"/>
            <a:ext cx="4392488" cy="1368152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0000"/>
              </a:lnSpc>
            </a:pPr>
            <a:r>
              <a:rPr lang="en-US" altLang="zh-CN" sz="1600" dirty="0">
                <a:solidFill>
                  <a:schemeClr val="tx1"/>
                </a:solidFill>
                <a:ea typeface="思源黑体 CN Regular" panose="020B0500000000000000"/>
              </a:rPr>
              <a:t>1</a:t>
            </a:r>
            <a:r>
              <a:rPr lang="zh-CN" altLang="en-US" sz="1600" dirty="0">
                <a:solidFill>
                  <a:schemeClr val="tx1"/>
                </a:solidFill>
                <a:ea typeface="思源黑体 CN Regular" panose="020B0500000000000000"/>
              </a:rPr>
              <a:t>、加热过程中是否烫坏真空膜</a:t>
            </a:r>
            <a:endParaRPr lang="en-US" altLang="zh-CN" sz="1600" dirty="0">
              <a:solidFill>
                <a:schemeClr val="tx1"/>
              </a:solidFill>
              <a:ea typeface="思源黑体 CN Regular" panose="020B0500000000000000"/>
            </a:endParaRPr>
          </a:p>
          <a:p>
            <a:pPr>
              <a:lnSpc>
                <a:spcPct val="110000"/>
              </a:lnSpc>
            </a:pPr>
            <a:r>
              <a:rPr lang="en-US" altLang="zh-CN" sz="1600" dirty="0">
                <a:solidFill>
                  <a:schemeClr val="tx1"/>
                </a:solidFill>
                <a:ea typeface="思源黑体 CN Regular" panose="020B0500000000000000"/>
              </a:rPr>
              <a:t>2</a:t>
            </a:r>
            <a:r>
              <a:rPr lang="zh-CN" altLang="en-US" sz="1600" dirty="0">
                <a:solidFill>
                  <a:schemeClr val="tx1"/>
                </a:solidFill>
                <a:ea typeface="思源黑体 CN Regular" panose="020B0500000000000000"/>
              </a:rPr>
              <a:t>、四围铝箔袋是否完全闭合</a:t>
            </a:r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830E445F-1F1B-176F-9544-81C9631C9F58}"/>
              </a:ext>
            </a:extLst>
          </p:cNvPr>
          <p:cNvSpPr/>
          <p:nvPr/>
        </p:nvSpPr>
        <p:spPr>
          <a:xfrm>
            <a:off x="6960096" y="2943426"/>
            <a:ext cx="4392488" cy="1368152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0000"/>
              </a:lnSpc>
            </a:pPr>
            <a:r>
              <a:rPr lang="en-US" altLang="zh-CN" sz="1600" dirty="0">
                <a:solidFill>
                  <a:schemeClr val="tx1"/>
                </a:solidFill>
                <a:ea typeface="思源黑体 CN Regular" panose="020B0500000000000000"/>
              </a:rPr>
              <a:t>1</a:t>
            </a:r>
            <a:r>
              <a:rPr lang="zh-CN" altLang="en-US" sz="1600" dirty="0">
                <a:solidFill>
                  <a:schemeClr val="tx1"/>
                </a:solidFill>
                <a:ea typeface="思源黑体 CN Regular" panose="020B0500000000000000"/>
              </a:rPr>
              <a:t>、是否存在</a:t>
            </a:r>
            <a:r>
              <a:rPr lang="en-US" altLang="zh-CN" sz="1600" dirty="0">
                <a:solidFill>
                  <a:schemeClr val="tx1"/>
                </a:solidFill>
                <a:ea typeface="思源黑体 CN Regular" panose="020B0500000000000000"/>
              </a:rPr>
              <a:t>30</a:t>
            </a:r>
            <a:r>
              <a:rPr lang="zh-CN" altLang="en-US" sz="1600" dirty="0">
                <a:solidFill>
                  <a:schemeClr val="tx1"/>
                </a:solidFill>
                <a:ea typeface="思源黑体 CN Regular" panose="020B0500000000000000"/>
              </a:rPr>
              <a:t>分钟漏气</a:t>
            </a:r>
            <a:endParaRPr lang="en-US" altLang="zh-CN" sz="1600" dirty="0">
              <a:solidFill>
                <a:schemeClr val="tx1"/>
              </a:solidFill>
              <a:ea typeface="思源黑体 CN Regular" panose="020B0500000000000000"/>
            </a:endParaRPr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D1693FC1-F97D-B55A-6374-8642D6453979}"/>
              </a:ext>
            </a:extLst>
          </p:cNvPr>
          <p:cNvSpPr/>
          <p:nvPr/>
        </p:nvSpPr>
        <p:spPr>
          <a:xfrm>
            <a:off x="6960096" y="4546084"/>
            <a:ext cx="4392488" cy="1368152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0000"/>
              </a:lnSpc>
            </a:pPr>
            <a:r>
              <a:rPr lang="en-US" altLang="zh-CN" sz="1600" dirty="0">
                <a:solidFill>
                  <a:schemeClr val="tx1"/>
                </a:solidFill>
                <a:ea typeface="思源黑体 CN Regular" panose="020B0500000000000000"/>
              </a:rPr>
              <a:t>1</a:t>
            </a:r>
            <a:r>
              <a:rPr lang="zh-CN" altLang="en-US" sz="1600" dirty="0">
                <a:solidFill>
                  <a:schemeClr val="tx1"/>
                </a:solidFill>
                <a:ea typeface="思源黑体 CN Regular" panose="020B0500000000000000"/>
              </a:rPr>
              <a:t>、是否使用</a:t>
            </a:r>
            <a:r>
              <a:rPr lang="zh-CN" altLang="en-US" sz="2000" dirty="0">
                <a:solidFill>
                  <a:srgbClr val="FF0000"/>
                </a:solidFill>
                <a:ea typeface="思源黑体 CN Regular" panose="020B0500000000000000"/>
              </a:rPr>
              <a:t>两层</a:t>
            </a:r>
            <a:r>
              <a:rPr lang="zh-CN" altLang="en-US" sz="1600" dirty="0">
                <a:solidFill>
                  <a:schemeClr val="tx1"/>
                </a:solidFill>
                <a:ea typeface="思源黑体 CN Regular" panose="020B0500000000000000"/>
              </a:rPr>
              <a:t>铝箔膜封装</a:t>
            </a:r>
            <a:endParaRPr lang="en-US" altLang="zh-CN" sz="1600" dirty="0">
              <a:solidFill>
                <a:schemeClr val="tx1"/>
              </a:solidFill>
              <a:ea typeface="思源黑体 CN Regular" panose="020B0500000000000000"/>
            </a:endParaRPr>
          </a:p>
          <a:p>
            <a:pPr>
              <a:lnSpc>
                <a:spcPct val="110000"/>
              </a:lnSpc>
            </a:pPr>
            <a:r>
              <a:rPr lang="en-US" altLang="zh-CN" sz="1600" dirty="0">
                <a:solidFill>
                  <a:schemeClr val="tx1"/>
                </a:solidFill>
                <a:ea typeface="思源黑体 CN Regular" panose="020B0500000000000000"/>
              </a:rPr>
              <a:t>2</a:t>
            </a:r>
            <a:r>
              <a:rPr lang="zh-CN" altLang="en-US" sz="1600" dirty="0">
                <a:solidFill>
                  <a:schemeClr val="tx1"/>
                </a:solidFill>
                <a:ea typeface="思源黑体 CN Regular" panose="020B0500000000000000"/>
              </a:rPr>
              <a:t>、是否使用拉伸膜包裹</a:t>
            </a:r>
            <a:endParaRPr lang="en-US" altLang="zh-CN" sz="1600" dirty="0">
              <a:solidFill>
                <a:schemeClr val="tx1"/>
              </a:solidFill>
              <a:ea typeface="思源黑体 CN Regular" panose="020B050000000000000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CABA0A6-AC7C-34AD-EA9E-E29F854D9A57}"/>
              </a:ext>
            </a:extLst>
          </p:cNvPr>
          <p:cNvSpPr txBox="1"/>
          <p:nvPr/>
        </p:nvSpPr>
        <p:spPr>
          <a:xfrm>
            <a:off x="8328248" y="751754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/>
              <a:t>验收标准</a:t>
            </a:r>
          </a:p>
        </p:txBody>
      </p:sp>
    </p:spTree>
    <p:extLst>
      <p:ext uri="{BB962C8B-B14F-4D97-AF65-F5344CB8AC3E}">
        <p14:creationId xmlns:p14="http://schemas.microsoft.com/office/powerpoint/2010/main" val="3579175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127208" y="242282"/>
            <a:ext cx="396000" cy="360284"/>
            <a:chOff x="232710" y="254259"/>
            <a:chExt cx="396000" cy="360284"/>
          </a:xfrm>
        </p:grpSpPr>
        <p:sp>
          <p:nvSpPr>
            <p:cNvPr id="29" name="矩形 28"/>
            <p:cNvSpPr/>
            <p:nvPr/>
          </p:nvSpPr>
          <p:spPr>
            <a:xfrm>
              <a:off x="232710" y="254259"/>
              <a:ext cx="288000" cy="2880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376710" y="362543"/>
              <a:ext cx="252000" cy="252000"/>
            </a:xfrm>
            <a:prstGeom prst="rect">
              <a:avLst/>
            </a:prstGeom>
            <a:solidFill>
              <a:srgbClr val="C00000"/>
            </a:solidFill>
            <a:ln w="158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</p:grpSp>
      <p:sp>
        <p:nvSpPr>
          <p:cNvPr id="32" name="文本框 31"/>
          <p:cNvSpPr txBox="1"/>
          <p:nvPr/>
        </p:nvSpPr>
        <p:spPr>
          <a:xfrm>
            <a:off x="559208" y="36305"/>
            <a:ext cx="8064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R="0" lvl="0" indent="0"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Calibri" pitchFamily="34" charset="0"/>
              </a:defRPr>
            </a:lvl1pPr>
          </a:lstStyle>
          <a:p>
            <a:r>
              <a:rPr lang="zh-CN" altLang="en-US" dirty="0"/>
              <a:t>炉膛填充方案</a:t>
            </a:r>
          </a:p>
        </p:txBody>
      </p:sp>
      <p:cxnSp>
        <p:nvCxnSpPr>
          <p:cNvPr id="15" name="直接连接符 14"/>
          <p:cNvCxnSpPr/>
          <p:nvPr/>
        </p:nvCxnSpPr>
        <p:spPr>
          <a:xfrm>
            <a:off x="415208" y="574585"/>
            <a:ext cx="11772000" cy="0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/>
          <p:cNvSpPr/>
          <p:nvPr/>
        </p:nvSpPr>
        <p:spPr>
          <a:xfrm>
            <a:off x="3935760" y="594788"/>
            <a:ext cx="184731" cy="3139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512D517-AA15-6B46-3B3D-2B879BF54B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6028" y="5604628"/>
            <a:ext cx="5799943" cy="980247"/>
          </a:xfrm>
        </p:spPr>
        <p:txBody>
          <a:bodyPr>
            <a:normAutofit/>
          </a:bodyPr>
          <a:lstStyle/>
          <a:p>
            <a:r>
              <a:rPr lang="zh-CN" altLang="en-US" dirty="0">
                <a:solidFill>
                  <a:schemeClr val="tx1"/>
                </a:solidFill>
                <a:ea typeface="思源黑体 CN Regular" panose="020B0500000000000000"/>
              </a:rPr>
              <a:t>用胶垫塞满炉膛</a:t>
            </a:r>
            <a:endParaRPr lang="en-US" altLang="zh-CN" dirty="0">
              <a:solidFill>
                <a:schemeClr val="tx1"/>
              </a:solidFill>
              <a:ea typeface="思源黑体 CN Regular" panose="020B0500000000000000"/>
            </a:endParaRPr>
          </a:p>
          <a:p>
            <a:r>
              <a:rPr lang="zh-CN" altLang="en-US" dirty="0">
                <a:solidFill>
                  <a:schemeClr val="tx1"/>
                </a:solidFill>
                <a:ea typeface="思源黑体 CN Regular" panose="020B0500000000000000"/>
              </a:rPr>
              <a:t>再用</a:t>
            </a:r>
            <a:r>
              <a:rPr lang="en-US" altLang="zh-CN" dirty="0">
                <a:solidFill>
                  <a:schemeClr val="tx1"/>
                </a:solidFill>
                <a:ea typeface="思源黑体 CN Regular" panose="020B0500000000000000"/>
              </a:rPr>
              <a:t>2 </a:t>
            </a:r>
            <a:r>
              <a:rPr lang="zh-CN" altLang="en-US" dirty="0">
                <a:solidFill>
                  <a:schemeClr val="tx1"/>
                </a:solidFill>
                <a:ea typeface="思源黑体 CN Regular" panose="020B0500000000000000"/>
              </a:rPr>
              <a:t>包</a:t>
            </a:r>
            <a:r>
              <a:rPr lang="zh-CN" altLang="en-US" i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思源黑体 CN Regular" panose="020B0500000000000000"/>
              </a:rPr>
              <a:t>集</a:t>
            </a:r>
            <a:r>
              <a:rPr lang="zh-CN" altLang="en-US" dirty="0">
                <a:solidFill>
                  <a:schemeClr val="tx1"/>
                </a:solidFill>
                <a:ea typeface="思源黑体 CN Regular" panose="020B0500000000000000"/>
              </a:rPr>
              <a:t>装箱充气气囊， 每一包长度</a:t>
            </a:r>
            <a:r>
              <a:rPr lang="en-US" altLang="zh-CN" dirty="0">
                <a:solidFill>
                  <a:schemeClr val="tx1"/>
                </a:solidFill>
                <a:ea typeface="思源黑体 CN Regular" panose="020B0500000000000000"/>
              </a:rPr>
              <a:t>1.8m </a:t>
            </a:r>
            <a:r>
              <a:rPr lang="zh-CN" altLang="en-US" dirty="0">
                <a:solidFill>
                  <a:schemeClr val="tx1"/>
                </a:solidFill>
                <a:ea typeface="思源黑体 CN Regular" panose="020B0500000000000000"/>
              </a:rPr>
              <a:t>塞进炉膛</a:t>
            </a:r>
            <a:endParaRPr lang="en-US" dirty="0">
              <a:solidFill>
                <a:schemeClr val="tx1"/>
              </a:solidFill>
              <a:ea typeface="思源黑体 CN Regular" panose="020B0500000000000000"/>
            </a:endParaRPr>
          </a:p>
          <a:p>
            <a:endParaRPr lang="en-US" dirty="0"/>
          </a:p>
        </p:txBody>
      </p:sp>
      <p:pic>
        <p:nvPicPr>
          <p:cNvPr id="6" name="Content Placeholder 9">
            <a:extLst>
              <a:ext uri="{FF2B5EF4-FFF2-40B4-BE49-F238E27FC236}">
                <a16:creationId xmlns:a16="http://schemas.microsoft.com/office/drawing/2014/main" id="{CD127EB0-FE60-39F5-FC1E-C4503A60DC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616" y="1248282"/>
            <a:ext cx="3130711" cy="3802875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1808773D-2039-0286-196D-4243921FB0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335" y="1248282"/>
            <a:ext cx="3416476" cy="380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4839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Titel 7"/>
          <p:cNvSpPr>
            <a:spLocks noGrp="1"/>
          </p:cNvSpPr>
          <p:nvPr>
            <p:ph type="ctrTitle"/>
          </p:nvPr>
        </p:nvSpPr>
        <p:spPr bwMode="gray">
          <a:xfrm>
            <a:off x="1775520" y="2726922"/>
            <a:ext cx="3780420" cy="1404156"/>
          </a:xfrm>
        </p:spPr>
        <p:txBody>
          <a:bodyPr/>
          <a:lstStyle/>
          <a:p>
            <a:pPr algn="ctr"/>
            <a:r>
              <a:rPr lang="zh-CN" altLang="en-US" sz="9600" dirty="0">
                <a:latin typeface="思源黑体 CN Regular" panose="020B0500000000000000" pitchFamily="34" charset="-122"/>
                <a:ea typeface="思源黑体 CN Regular" panose="020B0500000000000000" pitchFamily="34" charset="-122"/>
                <a:cs typeface="Calibri" pitchFamily="34" charset="0"/>
              </a:rPr>
              <a:t>谢 谢</a:t>
            </a:r>
            <a:r>
              <a:rPr lang="en-US" sz="9600" dirty="0">
                <a:latin typeface="思源黑体 CN Regular" panose="020B0500000000000000" pitchFamily="34" charset="-122"/>
                <a:ea typeface="思源黑体 CN Regular" panose="020B0500000000000000" pitchFamily="34" charset="-122"/>
                <a:cs typeface="Calibri" pitchFamily="34" charset="0"/>
              </a:rPr>
              <a:t>!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400" y="404665"/>
            <a:ext cx="1616075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4368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127208" y="242282"/>
            <a:ext cx="396000" cy="360284"/>
            <a:chOff x="232710" y="254259"/>
            <a:chExt cx="396000" cy="360284"/>
          </a:xfrm>
        </p:grpSpPr>
        <p:sp>
          <p:nvSpPr>
            <p:cNvPr id="29" name="矩形 28"/>
            <p:cNvSpPr/>
            <p:nvPr/>
          </p:nvSpPr>
          <p:spPr>
            <a:xfrm>
              <a:off x="232710" y="254259"/>
              <a:ext cx="288000" cy="2880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376710" y="362543"/>
              <a:ext cx="252000" cy="252000"/>
            </a:xfrm>
            <a:prstGeom prst="rect">
              <a:avLst/>
            </a:prstGeom>
            <a:solidFill>
              <a:srgbClr val="C00000"/>
            </a:solidFill>
            <a:ln w="158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</p:grpSp>
      <p:sp>
        <p:nvSpPr>
          <p:cNvPr id="32" name="文本框 31"/>
          <p:cNvSpPr txBox="1"/>
          <p:nvPr/>
        </p:nvSpPr>
        <p:spPr>
          <a:xfrm>
            <a:off x="552217" y="83179"/>
            <a:ext cx="8064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Calibri" pitchFamily="34" charset="0"/>
              </a:rPr>
              <a:t>包装方式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Calibri" pitchFamily="34" charset="0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415208" y="574585"/>
            <a:ext cx="11772000" cy="0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hỗ dành sẵn cho Nội dung 2">
            <a:extLst>
              <a:ext uri="{FF2B5EF4-FFF2-40B4-BE49-F238E27FC236}">
                <a16:creationId xmlns:a16="http://schemas.microsoft.com/office/drawing/2014/main" id="{82E128D6-F023-D992-69A6-5A196AD20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633" y="945222"/>
            <a:ext cx="10920167" cy="591277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CN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CN" altLang="en-US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货物出口：木箱 </a:t>
            </a:r>
            <a:r>
              <a:rPr lang="en-US" altLang="zh-CN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zh-CN" altLang="en-US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双层真空 </a:t>
            </a:r>
            <a:r>
              <a:rPr lang="en-US" altLang="zh-CN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zh-CN" altLang="en-US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箱外</a:t>
            </a:r>
            <a:r>
              <a:rPr lang="zh-CN" altLang="en-US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双层雨布（第一层刀刮布、第二层帆布）</a:t>
            </a:r>
            <a:endParaRPr lang="en-US" altLang="zh-CN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CN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CN" altLang="en-US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所有设备方在木坐上都先包一层</a:t>
            </a:r>
            <a:r>
              <a:rPr lang="vi-VN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</a:t>
            </a:r>
            <a:r>
              <a:rPr lang="zh-CN" altLang="en-US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膜 </a:t>
            </a:r>
            <a:r>
              <a:rPr lang="en-US" altLang="zh-CN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=》</a:t>
            </a:r>
            <a:r>
              <a:rPr lang="zh-CN" altLang="en-US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再一层真空膜</a:t>
            </a:r>
            <a:r>
              <a:rPr lang="en-US" altLang="zh-CN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-&gt;</a:t>
            </a:r>
            <a:r>
              <a:rPr lang="zh-CN" altLang="en-US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真空焊接 </a:t>
            </a:r>
            <a:r>
              <a:rPr lang="en-US" altLang="zh-CN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=》</a:t>
            </a:r>
            <a:r>
              <a:rPr lang="zh-CN" altLang="en-US" sz="1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第二</a:t>
            </a:r>
            <a:r>
              <a:rPr lang="zh-CN" altLang="en-US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层真空膜</a:t>
            </a:r>
            <a:r>
              <a:rPr lang="en-US" altLang="zh-CN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-&gt;</a:t>
            </a:r>
            <a:r>
              <a:rPr lang="zh-CN" altLang="en-US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真空焊接 </a:t>
            </a:r>
            <a:r>
              <a:rPr lang="en-US" altLang="zh-CN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=》</a:t>
            </a:r>
            <a:r>
              <a:rPr lang="zh-CN" altLang="en-US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外面再包裹一层</a:t>
            </a:r>
            <a:r>
              <a:rPr lang="vi-VN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</a:t>
            </a:r>
            <a:r>
              <a:rPr lang="zh-CN" altLang="en-US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膜</a:t>
            </a:r>
            <a:r>
              <a:rPr lang="en-US" altLang="zh-CN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=》</a:t>
            </a:r>
            <a:r>
              <a:rPr lang="zh-CN" altLang="en-US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组装好</a:t>
            </a:r>
            <a:r>
              <a:rPr lang="en-US" altLang="zh-CN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zh-CN" altLang="en-US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面木板 </a:t>
            </a:r>
            <a:r>
              <a:rPr lang="en-US" altLang="zh-CN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=》</a:t>
            </a:r>
            <a:r>
              <a:rPr lang="zh-CN" altLang="en-US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顶部增加横梁</a:t>
            </a:r>
            <a:r>
              <a:rPr lang="en-US" altLang="zh-CN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=》</a:t>
            </a:r>
            <a:r>
              <a:rPr lang="zh-CN" altLang="en-US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外面盖上</a:t>
            </a:r>
            <a:r>
              <a:rPr lang="en-US" altLang="zh-CN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层雨布</a:t>
            </a:r>
            <a:r>
              <a:rPr lang="en-US" altLang="zh-CN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=》</a:t>
            </a:r>
            <a:r>
              <a:rPr lang="zh-CN" altLang="en-US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固定吊装角铁</a:t>
            </a:r>
            <a:r>
              <a:rPr lang="zh-CN" altLang="en-US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en-US" altLang="zh-CN" sz="1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CN" altLang="en-US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altLang="zh-CN" sz="1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CN" altLang="en-US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对于 </a:t>
            </a:r>
            <a:r>
              <a:rPr lang="en-US" altLang="zh-CN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–15 </a:t>
            </a:r>
            <a:r>
              <a:rPr lang="zh-CN" altLang="en-US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吨设备： 四边周围会用</a:t>
            </a:r>
            <a:r>
              <a:rPr lang="zh-CN" altLang="en-US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实木加固设备</a:t>
            </a:r>
            <a:r>
              <a:rPr lang="zh-CN" altLang="en-US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，木托增加</a:t>
            </a:r>
            <a:r>
              <a:rPr lang="zh-CN" altLang="en-US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吊点槽钢与承重槽钢。</a:t>
            </a:r>
            <a:endParaRPr lang="en-US" sz="1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indent="0">
              <a:buNone/>
            </a:pP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vi-VN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0BE658E8-FB9C-D2C8-774D-258670DA0D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3036812"/>
              </p:ext>
            </p:extLst>
          </p:nvPr>
        </p:nvGraphicFramePr>
        <p:xfrm>
          <a:off x="466330" y="3284984"/>
          <a:ext cx="11052877" cy="22599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2666">
                  <a:extLst>
                    <a:ext uri="{9D8B030D-6E8A-4147-A177-3AD203B41FA5}">
                      <a16:colId xmlns:a16="http://schemas.microsoft.com/office/drawing/2014/main" val="1900870973"/>
                    </a:ext>
                  </a:extLst>
                </a:gridCol>
                <a:gridCol w="919845">
                  <a:extLst>
                    <a:ext uri="{9D8B030D-6E8A-4147-A177-3AD203B41FA5}">
                      <a16:colId xmlns:a16="http://schemas.microsoft.com/office/drawing/2014/main" val="2422601435"/>
                    </a:ext>
                  </a:extLst>
                </a:gridCol>
                <a:gridCol w="965838">
                  <a:extLst>
                    <a:ext uri="{9D8B030D-6E8A-4147-A177-3AD203B41FA5}">
                      <a16:colId xmlns:a16="http://schemas.microsoft.com/office/drawing/2014/main" val="978793554"/>
                    </a:ext>
                  </a:extLst>
                </a:gridCol>
                <a:gridCol w="1034826">
                  <a:extLst>
                    <a:ext uri="{9D8B030D-6E8A-4147-A177-3AD203B41FA5}">
                      <a16:colId xmlns:a16="http://schemas.microsoft.com/office/drawing/2014/main" val="3182201940"/>
                    </a:ext>
                  </a:extLst>
                </a:gridCol>
                <a:gridCol w="1264789">
                  <a:extLst>
                    <a:ext uri="{9D8B030D-6E8A-4147-A177-3AD203B41FA5}">
                      <a16:colId xmlns:a16="http://schemas.microsoft.com/office/drawing/2014/main" val="3012705860"/>
                    </a:ext>
                  </a:extLst>
                </a:gridCol>
                <a:gridCol w="1483251">
                  <a:extLst>
                    <a:ext uri="{9D8B030D-6E8A-4147-A177-3AD203B41FA5}">
                      <a16:colId xmlns:a16="http://schemas.microsoft.com/office/drawing/2014/main" val="2306588491"/>
                    </a:ext>
                  </a:extLst>
                </a:gridCol>
                <a:gridCol w="1195799">
                  <a:extLst>
                    <a:ext uri="{9D8B030D-6E8A-4147-A177-3AD203B41FA5}">
                      <a16:colId xmlns:a16="http://schemas.microsoft.com/office/drawing/2014/main" val="3985490749"/>
                    </a:ext>
                  </a:extLst>
                </a:gridCol>
                <a:gridCol w="1207298">
                  <a:extLst>
                    <a:ext uri="{9D8B030D-6E8A-4147-A177-3AD203B41FA5}">
                      <a16:colId xmlns:a16="http://schemas.microsoft.com/office/drawing/2014/main" val="4260592048"/>
                    </a:ext>
                  </a:extLst>
                </a:gridCol>
                <a:gridCol w="1540742">
                  <a:extLst>
                    <a:ext uri="{9D8B030D-6E8A-4147-A177-3AD203B41FA5}">
                      <a16:colId xmlns:a16="http://schemas.microsoft.com/office/drawing/2014/main" val="1241798891"/>
                    </a:ext>
                  </a:extLst>
                </a:gridCol>
                <a:gridCol w="1057823">
                  <a:extLst>
                    <a:ext uri="{9D8B030D-6E8A-4147-A177-3AD203B41FA5}">
                      <a16:colId xmlns:a16="http://schemas.microsoft.com/office/drawing/2014/main" val="3375665852"/>
                    </a:ext>
                  </a:extLst>
                </a:gridCol>
              </a:tblGrid>
              <a:tr h="649599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</a:rPr>
                        <a:t>程序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</a:rPr>
                        <a:t>设备种类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</a:rPr>
                        <a:t> 胶合隔板 </a:t>
                      </a:r>
                      <a:br>
                        <a:rPr lang="zh-CN" altLang="en-US" sz="1200" u="none" strike="noStrike" dirty="0">
                          <a:effectLst/>
                        </a:rPr>
                      </a:br>
                      <a:r>
                        <a:rPr lang="zh-CN" altLang="en-US" sz="1200" u="none" strike="noStrike" dirty="0">
                          <a:effectLst/>
                        </a:rPr>
                        <a:t>厚度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</a:rPr>
                        <a:t>侧板边条规格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</a:rPr>
                        <a:t> 底座木条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</a:rPr>
                        <a:t> 支撑设备的</a:t>
                      </a:r>
                      <a:br>
                        <a:rPr lang="zh-CN" altLang="en-US" sz="1200" u="none" strike="noStrike" dirty="0">
                          <a:effectLst/>
                        </a:rPr>
                      </a:br>
                      <a:r>
                        <a:rPr lang="zh-CN" altLang="en-US" sz="1200" u="none" strike="noStrike" dirty="0">
                          <a:effectLst/>
                        </a:rPr>
                        <a:t>固定木方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</a:rPr>
                        <a:t> 屋顶支撑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</a:rPr>
                        <a:t>顶盖胶合板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</a:rPr>
                        <a:t>固定底座螺钉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>
                          <a:effectLst/>
                        </a:rPr>
                        <a:t> 绑带</a:t>
                      </a:r>
                      <a:endParaRPr lang="zh-CN" alt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4476913"/>
                  </a:ext>
                </a:extLst>
              </a:tr>
              <a:tr h="902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u="none" strike="noStrike" dirty="0">
                          <a:effectLst/>
                        </a:rPr>
                        <a:t>1 &lt; 3 </a:t>
                      </a:r>
                      <a:r>
                        <a:rPr lang="zh-CN" altLang="en-US" sz="1200" u="none" strike="noStrike" dirty="0">
                          <a:effectLst/>
                        </a:rPr>
                        <a:t>吨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altLang="zh-CN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10</a:t>
                      </a:r>
                      <a:r>
                        <a:rPr lang="en-US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mm</a:t>
                      </a:r>
                      <a:endParaRPr lang="en-US" sz="12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</a:rPr>
                        <a:t>厚度 </a:t>
                      </a:r>
                      <a:r>
                        <a:rPr lang="en-US" altLang="zh-CN" sz="1200" u="none" strike="noStrike" dirty="0">
                          <a:effectLst/>
                        </a:rPr>
                        <a:t>4cm; </a:t>
                      </a:r>
                      <a:r>
                        <a:rPr lang="zh-CN" altLang="en-US" sz="1200" u="none" strike="noStrike" dirty="0">
                          <a:effectLst/>
                        </a:rPr>
                        <a:t>宽度 </a:t>
                      </a:r>
                      <a:r>
                        <a:rPr lang="en-US" altLang="zh-CN" sz="1200" u="none" strike="noStrike" dirty="0">
                          <a:effectLst/>
                        </a:rPr>
                        <a:t>9cm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 8-10 cm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6-8cm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</a:rPr>
                        <a:t>木方：</a:t>
                      </a:r>
                      <a:r>
                        <a:rPr lang="en-US" sz="1200" u="none" strike="noStrike" dirty="0">
                          <a:effectLst/>
                        </a:rPr>
                        <a:t>4-8cm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 dirty="0">
                          <a:effectLst/>
                        </a:rPr>
                        <a:t> 厚度 </a:t>
                      </a:r>
                      <a:r>
                        <a:rPr lang="en-US" altLang="zh-CN" sz="1200" u="none" strike="noStrike" dirty="0">
                          <a:effectLst/>
                        </a:rPr>
                        <a:t>8</a:t>
                      </a:r>
                      <a:r>
                        <a:rPr lang="en-US" sz="1200" u="none" strike="noStrike" dirty="0">
                          <a:effectLst/>
                        </a:rPr>
                        <a:t>mm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 dirty="0">
                          <a:effectLst/>
                        </a:rPr>
                        <a:t>螺钉长度 </a:t>
                      </a:r>
                      <a:r>
                        <a:rPr lang="en-US" altLang="zh-CN" sz="1200" u="none" strike="noStrike" dirty="0">
                          <a:effectLst/>
                        </a:rPr>
                        <a:t>15 </a:t>
                      </a:r>
                      <a:r>
                        <a:rPr lang="en-US" sz="1200" u="none" strike="noStrike" dirty="0">
                          <a:effectLst/>
                        </a:rPr>
                        <a:t>cm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br>
                        <a:rPr lang="zh-CN" altLang="en-US" sz="1200" u="none" strike="noStrike">
                          <a:effectLst/>
                        </a:rPr>
                      </a:br>
                      <a:r>
                        <a:rPr lang="zh-CN" altLang="en-US" sz="1200" u="none" strike="noStrike">
                          <a:effectLst/>
                        </a:rPr>
                        <a:t>纤维打包带 </a:t>
                      </a:r>
                      <a:r>
                        <a:rPr lang="en-US" altLang="zh-CN" sz="1200" u="none" strike="noStrike">
                          <a:effectLst/>
                        </a:rPr>
                        <a:t>25 </a:t>
                      </a:r>
                      <a:r>
                        <a:rPr lang="zh-CN" altLang="en-US" sz="1200" u="none" strike="noStrike">
                          <a:effectLst/>
                        </a:rPr>
                        <a:t>或</a:t>
                      </a:r>
                      <a:r>
                        <a:rPr lang="en-US" altLang="zh-CN" sz="1200" u="none" strike="noStrike">
                          <a:effectLst/>
                        </a:rPr>
                        <a:t>32 mm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9181035"/>
                  </a:ext>
                </a:extLst>
              </a:tr>
              <a:tr h="7077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u="none" strike="noStrike" dirty="0">
                          <a:effectLst/>
                        </a:rPr>
                        <a:t>3 &lt; 15 </a:t>
                      </a:r>
                      <a:r>
                        <a:rPr lang="zh-CN" altLang="en-US" sz="1200" u="none" strike="noStrike" dirty="0">
                          <a:effectLst/>
                        </a:rPr>
                        <a:t>吨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altLang="zh-CN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12m</a:t>
                      </a:r>
                      <a:r>
                        <a:rPr lang="en-US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m</a:t>
                      </a:r>
                      <a:endParaRPr lang="en-US" sz="12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</a:rPr>
                        <a:t>厚度 </a:t>
                      </a:r>
                      <a:r>
                        <a:rPr lang="en-US" altLang="zh-CN" sz="1200" u="none" strike="noStrike" dirty="0">
                          <a:effectLst/>
                        </a:rPr>
                        <a:t>4cm; </a:t>
                      </a:r>
                      <a:r>
                        <a:rPr lang="zh-CN" altLang="en-US" sz="1200" u="none" strike="noStrike" dirty="0">
                          <a:effectLst/>
                        </a:rPr>
                        <a:t>宽度 </a:t>
                      </a:r>
                      <a:r>
                        <a:rPr lang="en-US" altLang="zh-CN" sz="1200" u="none" strike="noStrike" dirty="0">
                          <a:effectLst/>
                        </a:rPr>
                        <a:t>9cm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</a:rPr>
                        <a:t>3 </a:t>
                      </a:r>
                      <a:r>
                        <a:rPr lang="zh-CN" altLang="en-US" sz="1200" u="none" strike="noStrike" dirty="0">
                          <a:effectLst/>
                        </a:rPr>
                        <a:t>层底座 </a:t>
                      </a:r>
                      <a:r>
                        <a:rPr lang="en-US" altLang="zh-CN" sz="1200" u="none" strike="noStrike" dirty="0">
                          <a:effectLst/>
                        </a:rPr>
                        <a:t>8-18 </a:t>
                      </a:r>
                      <a:r>
                        <a:rPr lang="en-US" sz="1200" u="none" strike="noStrike" dirty="0">
                          <a:effectLst/>
                        </a:rPr>
                        <a:t>cm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</a:rPr>
                        <a:t>8</a:t>
                      </a:r>
                      <a:r>
                        <a:rPr lang="zh-CN" altLang="en-US" sz="1200" u="none" strike="noStrike" dirty="0">
                          <a:effectLst/>
                        </a:rPr>
                        <a:t>*</a:t>
                      </a:r>
                      <a:r>
                        <a:rPr lang="en-US" altLang="zh-CN" sz="1200" u="none" strike="noStrike" dirty="0">
                          <a:effectLst/>
                        </a:rPr>
                        <a:t>18</a:t>
                      </a:r>
                      <a:r>
                        <a:rPr lang="en-US" sz="1200" u="none" strike="noStrike" dirty="0">
                          <a:effectLst/>
                        </a:rPr>
                        <a:t> cm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solidFill>
                            <a:srgbClr val="FF0000"/>
                          </a:solidFill>
                          <a:ea typeface="+mn-ea"/>
                        </a:rPr>
                        <a:t>顶部加强筋（方通支架）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 dirty="0">
                          <a:effectLst/>
                        </a:rPr>
                        <a:t>厚度 </a:t>
                      </a:r>
                      <a:r>
                        <a:rPr lang="en-US" altLang="zh-CN" sz="1200" u="none" strike="noStrike" dirty="0">
                          <a:effectLst/>
                        </a:rPr>
                        <a:t>1 </a:t>
                      </a:r>
                      <a:r>
                        <a:rPr lang="en-US" sz="1200" u="none" strike="noStrike" dirty="0">
                          <a:effectLst/>
                        </a:rPr>
                        <a:t>cm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 dirty="0">
                          <a:effectLst/>
                        </a:rPr>
                        <a:t>螺钉长度 </a:t>
                      </a:r>
                      <a:r>
                        <a:rPr lang="en-US" altLang="zh-CN" sz="1200" u="none" strike="noStrike" dirty="0">
                          <a:effectLst/>
                        </a:rPr>
                        <a:t>18 </a:t>
                      </a:r>
                      <a:r>
                        <a:rPr lang="en-US" sz="1200" u="none" strike="noStrike" dirty="0">
                          <a:effectLst/>
                        </a:rPr>
                        <a:t>cm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</a:rPr>
                        <a:t>布绑带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6244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3128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127208" y="242282"/>
            <a:ext cx="396000" cy="360284"/>
            <a:chOff x="232710" y="254259"/>
            <a:chExt cx="396000" cy="360284"/>
          </a:xfrm>
        </p:grpSpPr>
        <p:sp>
          <p:nvSpPr>
            <p:cNvPr id="29" name="矩形 28"/>
            <p:cNvSpPr/>
            <p:nvPr/>
          </p:nvSpPr>
          <p:spPr>
            <a:xfrm>
              <a:off x="232710" y="254259"/>
              <a:ext cx="288000" cy="2880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376710" y="362543"/>
              <a:ext cx="252000" cy="252000"/>
            </a:xfrm>
            <a:prstGeom prst="rect">
              <a:avLst/>
            </a:prstGeom>
            <a:solidFill>
              <a:srgbClr val="C00000"/>
            </a:solidFill>
            <a:ln w="158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</p:grpSp>
      <p:sp>
        <p:nvSpPr>
          <p:cNvPr id="32" name="文本框 31"/>
          <p:cNvSpPr txBox="1"/>
          <p:nvPr/>
        </p:nvSpPr>
        <p:spPr>
          <a:xfrm>
            <a:off x="552217" y="83179"/>
            <a:ext cx="8064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noProof="0" dirty="0">
                <a:solidFill>
                  <a:srgbClr val="C00000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Calibri" pitchFamily="34" charset="0"/>
              </a:rPr>
              <a:t>包装流程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Calibri" pitchFamily="34" charset="0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415208" y="574585"/>
            <a:ext cx="11772000" cy="0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/>
          <p:cNvSpPr/>
          <p:nvPr/>
        </p:nvSpPr>
        <p:spPr>
          <a:xfrm>
            <a:off x="3935760" y="594788"/>
            <a:ext cx="184731" cy="3139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4" name="Hình ảnh 11">
            <a:extLst>
              <a:ext uri="{FF2B5EF4-FFF2-40B4-BE49-F238E27FC236}">
                <a16:creationId xmlns:a16="http://schemas.microsoft.com/office/drawing/2014/main" id="{314F735B-A5E2-8200-44A8-F1FBC57DF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315" y="680653"/>
            <a:ext cx="2577438" cy="2230015"/>
          </a:xfrm>
          <a:prstGeom prst="rect">
            <a:avLst/>
          </a:prstGeom>
        </p:spPr>
      </p:pic>
      <p:pic>
        <p:nvPicPr>
          <p:cNvPr id="5" name="Hình ảnh 13">
            <a:extLst>
              <a:ext uri="{FF2B5EF4-FFF2-40B4-BE49-F238E27FC236}">
                <a16:creationId xmlns:a16="http://schemas.microsoft.com/office/drawing/2014/main" id="{1B607065-B5B8-B57A-580C-6A9BEF1993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9637" y="680655"/>
            <a:ext cx="2577438" cy="2230013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0FDD8212-4FAF-59D0-112D-27079563E9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3771" y="680654"/>
            <a:ext cx="2577438" cy="2230014"/>
          </a:xfrm>
          <a:prstGeom prst="rect">
            <a:avLst/>
          </a:prstGeom>
        </p:spPr>
      </p:pic>
      <p:pic>
        <p:nvPicPr>
          <p:cNvPr id="7" name="Hình ảnh 7">
            <a:extLst>
              <a:ext uri="{FF2B5EF4-FFF2-40B4-BE49-F238E27FC236}">
                <a16:creationId xmlns:a16="http://schemas.microsoft.com/office/drawing/2014/main" id="{42660511-E0C9-18B8-09CE-117A7B8FA0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6093" y="680653"/>
            <a:ext cx="2577438" cy="2230011"/>
          </a:xfrm>
          <a:prstGeom prst="rect">
            <a:avLst/>
          </a:prstGeom>
        </p:spPr>
      </p:pic>
      <p:pic>
        <p:nvPicPr>
          <p:cNvPr id="8" name="Hình ảnh 11">
            <a:extLst>
              <a:ext uri="{FF2B5EF4-FFF2-40B4-BE49-F238E27FC236}">
                <a16:creationId xmlns:a16="http://schemas.microsoft.com/office/drawing/2014/main" id="{CD733053-7E83-7B37-1F58-8617EEBD52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315" y="3428999"/>
            <a:ext cx="2577438" cy="2217965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CE7691F8-D3F3-CA24-2370-C651F355AA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425" y="3429000"/>
            <a:ext cx="2577438" cy="2217965"/>
          </a:xfrm>
          <a:prstGeom prst="rect">
            <a:avLst/>
          </a:prstGeom>
        </p:spPr>
      </p:pic>
      <p:pic>
        <p:nvPicPr>
          <p:cNvPr id="10" name="Picture 14">
            <a:extLst>
              <a:ext uri="{FF2B5EF4-FFF2-40B4-BE49-F238E27FC236}">
                <a16:creationId xmlns:a16="http://schemas.microsoft.com/office/drawing/2014/main" id="{09C232C5-FA38-82DF-FC3C-E63AE7BA31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218" y="3427635"/>
            <a:ext cx="2577438" cy="2217965"/>
          </a:xfrm>
          <a:prstGeom prst="rect">
            <a:avLst/>
          </a:prstGeom>
        </p:spPr>
      </p:pic>
      <p:pic>
        <p:nvPicPr>
          <p:cNvPr id="11" name="Hình ảnh 5">
            <a:extLst>
              <a:ext uri="{FF2B5EF4-FFF2-40B4-BE49-F238E27FC236}">
                <a16:creationId xmlns:a16="http://schemas.microsoft.com/office/drawing/2014/main" id="{4CF0860E-0EFA-C17F-8AD9-2F4EFFBACA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06093" y="3444064"/>
            <a:ext cx="2577438" cy="2230010"/>
          </a:xfrm>
          <a:prstGeom prst="rect">
            <a:avLst/>
          </a:prstGeom>
        </p:spPr>
      </p:pic>
      <p:sp>
        <p:nvSpPr>
          <p:cNvPr id="12" name="箭头: 右 11">
            <a:extLst>
              <a:ext uri="{FF2B5EF4-FFF2-40B4-BE49-F238E27FC236}">
                <a16:creationId xmlns:a16="http://schemas.microsoft.com/office/drawing/2014/main" id="{21893F8C-B491-2D8D-D7F5-1B41CBDAB6B6}"/>
              </a:ext>
            </a:extLst>
          </p:cNvPr>
          <p:cNvSpPr/>
          <p:nvPr/>
        </p:nvSpPr>
        <p:spPr>
          <a:xfrm>
            <a:off x="687314" y="2976483"/>
            <a:ext cx="2577437" cy="385337"/>
          </a:xfrm>
          <a:prstGeom prst="rightArrow">
            <a:avLst>
              <a:gd name="adj1" fmla="val 100000"/>
              <a:gd name="adj2" fmla="val 74979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r>
              <a:rPr lang="zh-CN" altLang="en-US" sz="1600" dirty="0">
                <a:solidFill>
                  <a:schemeClr val="tx1"/>
                </a:solidFill>
              </a:rPr>
              <a:t>托盘展开</a:t>
            </a:r>
          </a:p>
        </p:txBody>
      </p:sp>
      <p:sp>
        <p:nvSpPr>
          <p:cNvPr id="13" name="箭头: 右 12">
            <a:extLst>
              <a:ext uri="{FF2B5EF4-FFF2-40B4-BE49-F238E27FC236}">
                <a16:creationId xmlns:a16="http://schemas.microsoft.com/office/drawing/2014/main" id="{06381015-4478-1657-C1A6-5721893B8A8C}"/>
              </a:ext>
            </a:extLst>
          </p:cNvPr>
          <p:cNvSpPr/>
          <p:nvPr/>
        </p:nvSpPr>
        <p:spPr>
          <a:xfrm>
            <a:off x="3459638" y="2976483"/>
            <a:ext cx="2577437" cy="385337"/>
          </a:xfrm>
          <a:prstGeom prst="rightArrow">
            <a:avLst>
              <a:gd name="adj1" fmla="val 100000"/>
              <a:gd name="adj2" fmla="val 74979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r>
              <a:rPr lang="zh-CN" altLang="en-US" sz="1600" dirty="0">
                <a:solidFill>
                  <a:schemeClr val="tx1"/>
                </a:solidFill>
              </a:rPr>
              <a:t>机台上托盘</a:t>
            </a:r>
          </a:p>
        </p:txBody>
      </p:sp>
      <p:sp>
        <p:nvSpPr>
          <p:cNvPr id="14" name="箭头: 右 13">
            <a:extLst>
              <a:ext uri="{FF2B5EF4-FFF2-40B4-BE49-F238E27FC236}">
                <a16:creationId xmlns:a16="http://schemas.microsoft.com/office/drawing/2014/main" id="{F6A63410-F263-C433-E04E-F2FD2F12489A}"/>
              </a:ext>
            </a:extLst>
          </p:cNvPr>
          <p:cNvSpPr/>
          <p:nvPr/>
        </p:nvSpPr>
        <p:spPr>
          <a:xfrm>
            <a:off x="6235950" y="2968836"/>
            <a:ext cx="2577437" cy="385337"/>
          </a:xfrm>
          <a:prstGeom prst="rightArrow">
            <a:avLst>
              <a:gd name="adj1" fmla="val 100000"/>
              <a:gd name="adj2" fmla="val 74979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r>
              <a:rPr lang="zh-CN" altLang="en-US" sz="1600" dirty="0">
                <a:solidFill>
                  <a:schemeClr val="tx1"/>
                </a:solidFill>
              </a:rPr>
              <a:t>包裹真空膜</a:t>
            </a:r>
          </a:p>
        </p:txBody>
      </p:sp>
      <p:sp>
        <p:nvSpPr>
          <p:cNvPr id="16" name="箭头: 右 15">
            <a:extLst>
              <a:ext uri="{FF2B5EF4-FFF2-40B4-BE49-F238E27FC236}">
                <a16:creationId xmlns:a16="http://schemas.microsoft.com/office/drawing/2014/main" id="{94377039-AE63-551C-752B-FD75251859CA}"/>
              </a:ext>
            </a:extLst>
          </p:cNvPr>
          <p:cNvSpPr/>
          <p:nvPr/>
        </p:nvSpPr>
        <p:spPr>
          <a:xfrm>
            <a:off x="9006094" y="2968835"/>
            <a:ext cx="2577437" cy="385337"/>
          </a:xfrm>
          <a:prstGeom prst="rightArrow">
            <a:avLst>
              <a:gd name="adj1" fmla="val 100000"/>
              <a:gd name="adj2" fmla="val 74979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r>
              <a:rPr lang="zh-CN" altLang="en-US" sz="1600" dirty="0">
                <a:solidFill>
                  <a:schemeClr val="tx1"/>
                </a:solidFill>
              </a:rPr>
              <a:t>抽真空</a:t>
            </a:r>
          </a:p>
        </p:txBody>
      </p:sp>
      <p:sp>
        <p:nvSpPr>
          <p:cNvPr id="18" name="箭头: 右 17">
            <a:extLst>
              <a:ext uri="{FF2B5EF4-FFF2-40B4-BE49-F238E27FC236}">
                <a16:creationId xmlns:a16="http://schemas.microsoft.com/office/drawing/2014/main" id="{B4C404B3-5F36-4659-3DEE-3D8C5E071D5C}"/>
              </a:ext>
            </a:extLst>
          </p:cNvPr>
          <p:cNvSpPr/>
          <p:nvPr/>
        </p:nvSpPr>
        <p:spPr>
          <a:xfrm>
            <a:off x="685354" y="5711526"/>
            <a:ext cx="2577437" cy="385337"/>
          </a:xfrm>
          <a:prstGeom prst="rightArrow">
            <a:avLst>
              <a:gd name="adj1" fmla="val 100000"/>
              <a:gd name="adj2" fmla="val 74979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r>
              <a:rPr lang="zh-CN" altLang="en-US" sz="1600" dirty="0">
                <a:solidFill>
                  <a:schemeClr val="tx1"/>
                </a:solidFill>
              </a:rPr>
              <a:t>凯夫拉绳锁紧</a:t>
            </a:r>
          </a:p>
        </p:txBody>
      </p:sp>
      <p:sp>
        <p:nvSpPr>
          <p:cNvPr id="19" name="箭头: 右 18">
            <a:extLst>
              <a:ext uri="{FF2B5EF4-FFF2-40B4-BE49-F238E27FC236}">
                <a16:creationId xmlns:a16="http://schemas.microsoft.com/office/drawing/2014/main" id="{C42D9FF4-7D51-3157-B763-7AD90FEBAA83}"/>
              </a:ext>
            </a:extLst>
          </p:cNvPr>
          <p:cNvSpPr/>
          <p:nvPr/>
        </p:nvSpPr>
        <p:spPr>
          <a:xfrm>
            <a:off x="3459637" y="5712389"/>
            <a:ext cx="2577437" cy="385337"/>
          </a:xfrm>
          <a:prstGeom prst="rightArrow">
            <a:avLst>
              <a:gd name="adj1" fmla="val 100000"/>
              <a:gd name="adj2" fmla="val 74979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r>
              <a:rPr lang="zh-CN" altLang="en-US" sz="1600" dirty="0">
                <a:solidFill>
                  <a:schemeClr val="tx1"/>
                </a:solidFill>
              </a:rPr>
              <a:t>四面封箱</a:t>
            </a:r>
          </a:p>
        </p:txBody>
      </p:sp>
      <p:sp>
        <p:nvSpPr>
          <p:cNvPr id="20" name="箭头: 右 19">
            <a:extLst>
              <a:ext uri="{FF2B5EF4-FFF2-40B4-BE49-F238E27FC236}">
                <a16:creationId xmlns:a16="http://schemas.microsoft.com/office/drawing/2014/main" id="{58311492-C4AF-7C64-B775-E691A180FF24}"/>
              </a:ext>
            </a:extLst>
          </p:cNvPr>
          <p:cNvSpPr/>
          <p:nvPr/>
        </p:nvSpPr>
        <p:spPr>
          <a:xfrm>
            <a:off x="6233772" y="5711526"/>
            <a:ext cx="2577437" cy="385337"/>
          </a:xfrm>
          <a:prstGeom prst="rightArrow">
            <a:avLst>
              <a:gd name="adj1" fmla="val 100000"/>
              <a:gd name="adj2" fmla="val 74979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r>
              <a:rPr lang="zh-CN" altLang="en-US" sz="1600" dirty="0">
                <a:solidFill>
                  <a:schemeClr val="tx1"/>
                </a:solidFill>
              </a:rPr>
              <a:t>顶部增加横梁</a:t>
            </a:r>
          </a:p>
        </p:txBody>
      </p:sp>
      <p:sp>
        <p:nvSpPr>
          <p:cNvPr id="21" name="箭头: 右 20">
            <a:extLst>
              <a:ext uri="{FF2B5EF4-FFF2-40B4-BE49-F238E27FC236}">
                <a16:creationId xmlns:a16="http://schemas.microsoft.com/office/drawing/2014/main" id="{86D1FC04-D08D-3E56-485B-545D6C76B0E8}"/>
              </a:ext>
            </a:extLst>
          </p:cNvPr>
          <p:cNvSpPr/>
          <p:nvPr/>
        </p:nvSpPr>
        <p:spPr>
          <a:xfrm>
            <a:off x="9006094" y="5716539"/>
            <a:ext cx="2577437" cy="385337"/>
          </a:xfrm>
          <a:prstGeom prst="rightArrow">
            <a:avLst>
              <a:gd name="adj1" fmla="val 100000"/>
              <a:gd name="adj2" fmla="val 74979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r>
              <a:rPr lang="zh-CN" altLang="en-US" sz="1600" dirty="0">
                <a:solidFill>
                  <a:schemeClr val="tx1"/>
                </a:solidFill>
              </a:rPr>
              <a:t>包裹雨布</a:t>
            </a:r>
          </a:p>
        </p:txBody>
      </p:sp>
    </p:spTree>
    <p:extLst>
      <p:ext uri="{BB962C8B-B14F-4D97-AF65-F5344CB8AC3E}">
        <p14:creationId xmlns:p14="http://schemas.microsoft.com/office/powerpoint/2010/main" val="26930276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127208" y="242282"/>
            <a:ext cx="396000" cy="360284"/>
            <a:chOff x="232710" y="254259"/>
            <a:chExt cx="396000" cy="360284"/>
          </a:xfrm>
        </p:grpSpPr>
        <p:sp>
          <p:nvSpPr>
            <p:cNvPr id="29" name="矩形 28"/>
            <p:cNvSpPr/>
            <p:nvPr/>
          </p:nvSpPr>
          <p:spPr>
            <a:xfrm>
              <a:off x="232710" y="254259"/>
              <a:ext cx="288000" cy="2880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376710" y="362543"/>
              <a:ext cx="252000" cy="252000"/>
            </a:xfrm>
            <a:prstGeom prst="rect">
              <a:avLst/>
            </a:prstGeom>
            <a:solidFill>
              <a:srgbClr val="C00000"/>
            </a:solidFill>
            <a:ln w="158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</p:grpSp>
      <p:sp>
        <p:nvSpPr>
          <p:cNvPr id="32" name="文本框 31"/>
          <p:cNvSpPr txBox="1"/>
          <p:nvPr/>
        </p:nvSpPr>
        <p:spPr>
          <a:xfrm>
            <a:off x="559208" y="36305"/>
            <a:ext cx="8064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Calibri" pitchFamily="34" charset="0"/>
              </a:rPr>
              <a:t>标识标注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Calibri" pitchFamily="34" charset="0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415208" y="574585"/>
            <a:ext cx="11772000" cy="0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/>
          <p:cNvSpPr/>
          <p:nvPr/>
        </p:nvSpPr>
        <p:spPr>
          <a:xfrm>
            <a:off x="3935760" y="594788"/>
            <a:ext cx="184731" cy="3139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40C7809-829E-F0CB-A538-C23F36E21CEE}"/>
              </a:ext>
            </a:extLst>
          </p:cNvPr>
          <p:cNvSpPr txBox="1"/>
          <p:nvPr/>
        </p:nvSpPr>
        <p:spPr>
          <a:xfrm>
            <a:off x="239995" y="3933056"/>
            <a:ext cx="11503640" cy="2302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  <a:spcAft>
                <a:spcPts val="800"/>
              </a:spcAft>
            </a:pPr>
            <a:r>
              <a:rPr lang="zh-CN" altLang="zh-CN" sz="1800" kern="100" dirty="0">
                <a:effectLst/>
                <a:latin typeface="Aptos" panose="020B0004020202020204" pitchFamily="34" charset="0"/>
                <a:ea typeface="思源黑体 CN Regular" panose="020B0500000000000000"/>
                <a:cs typeface="Cordia New" panose="020B0304020202020204" pitchFamily="34" charset="-34"/>
              </a:rPr>
              <a:t>在木箱的外表面，应清晰标注设备的</a:t>
            </a:r>
            <a:r>
              <a:rPr lang="zh-CN" altLang="zh-CN" sz="2000" kern="100" dirty="0">
                <a:solidFill>
                  <a:srgbClr val="FF0000"/>
                </a:solidFill>
                <a:latin typeface="Aptos" panose="020B0004020202020204" pitchFamily="34" charset="0"/>
                <a:ea typeface="思源黑体 CN Regular" panose="020B0500000000000000"/>
                <a:cs typeface="Cordia New" panose="020B0304020202020204" pitchFamily="34" charset="-34"/>
              </a:rPr>
              <a:t>名称、品牌、型号、编号、重量、搬运注意事项等信息</a:t>
            </a:r>
            <a:r>
              <a:rPr lang="zh-CN" altLang="zh-CN" sz="1800" kern="100" dirty="0">
                <a:effectLst/>
                <a:latin typeface="Aptos" panose="020B0004020202020204" pitchFamily="34" charset="0"/>
                <a:ea typeface="思源黑体 CN Regular" panose="020B0500000000000000"/>
                <a:cs typeface="Cordia New" panose="020B0304020202020204" pitchFamily="34" charset="-34"/>
              </a:rPr>
              <a:t>。标识应采用</a:t>
            </a:r>
            <a:r>
              <a:rPr lang="zh-CN" altLang="zh-CN" sz="2000" kern="100" dirty="0">
                <a:solidFill>
                  <a:srgbClr val="FF0000"/>
                </a:solidFill>
                <a:latin typeface="Aptos" panose="020B0004020202020204" pitchFamily="34" charset="0"/>
                <a:ea typeface="思源黑体 CN Regular" panose="020B0500000000000000"/>
                <a:cs typeface="Cordia New" panose="020B0304020202020204" pitchFamily="34" charset="-34"/>
              </a:rPr>
              <a:t>防水、耐磨的材料</a:t>
            </a:r>
            <a:r>
              <a:rPr lang="zh-CN" altLang="zh-CN" sz="1800" kern="100" dirty="0">
                <a:effectLst/>
                <a:latin typeface="Aptos" panose="020B0004020202020204" pitchFamily="34" charset="0"/>
                <a:ea typeface="思源黑体 CN Regular" panose="020B0500000000000000"/>
                <a:cs typeface="Cordia New" panose="020B0304020202020204" pitchFamily="34" charset="-34"/>
              </a:rPr>
              <a:t>制作，确保在运输过程中标识</a:t>
            </a:r>
            <a:r>
              <a:rPr lang="zh-CN" altLang="zh-CN" sz="2000" kern="100" dirty="0">
                <a:solidFill>
                  <a:srgbClr val="FF0000"/>
                </a:solidFill>
                <a:latin typeface="Aptos" panose="020B0004020202020204" pitchFamily="34" charset="0"/>
                <a:ea typeface="思源黑体 CN Regular" panose="020B0500000000000000"/>
                <a:cs typeface="Cordia New" panose="020B0304020202020204" pitchFamily="34" charset="-34"/>
              </a:rPr>
              <a:t>清晰可见</a:t>
            </a:r>
            <a:r>
              <a:rPr lang="zh-CN" altLang="zh-CN" sz="1800" kern="100" dirty="0">
                <a:effectLst/>
                <a:latin typeface="Aptos" panose="020B0004020202020204" pitchFamily="34" charset="0"/>
                <a:ea typeface="思源黑体 CN Regular" panose="020B0500000000000000"/>
                <a:cs typeface="Cordia New" panose="020B0304020202020204" pitchFamily="34" charset="-34"/>
              </a:rPr>
              <a:t>。同时，在标识旁显著位置标注打包后的长、宽、高尺寸以及总重量信息。此外，需在木箱的四个侧面中心位置</a:t>
            </a:r>
            <a:r>
              <a:rPr lang="zh-CN" altLang="zh-CN" sz="2000" kern="100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思源黑体 CN Regular" panose="020B0500000000000000"/>
                <a:cs typeface="Cordia New" panose="020B0304020202020204" pitchFamily="34" charset="-34"/>
              </a:rPr>
              <a:t>张贴防倾斜标识</a:t>
            </a:r>
            <a:r>
              <a:rPr lang="zh-CN" altLang="zh-CN" sz="1800" kern="100" dirty="0">
                <a:effectLst/>
                <a:latin typeface="Aptos" panose="020B0004020202020204" pitchFamily="34" charset="0"/>
                <a:ea typeface="思源黑体 CN Regular" panose="020B0500000000000000"/>
                <a:cs typeface="Cordia New" panose="020B0304020202020204" pitchFamily="34" charset="-34"/>
              </a:rPr>
              <a:t>，，采用黄黑相间的警示颜色，图案清晰醒目，以警示搬运人员在搬运过程中保持木箱水平放置，避免倾斜。在木箱的顶部和底部的四个角附近张贴</a:t>
            </a:r>
            <a:r>
              <a:rPr lang="zh-CN" altLang="zh-CN" sz="2000" kern="100" dirty="0">
                <a:solidFill>
                  <a:srgbClr val="FF0000"/>
                </a:solidFill>
                <a:latin typeface="Aptos" panose="020B0004020202020204" pitchFamily="34" charset="0"/>
                <a:ea typeface="思源黑体 CN Regular" panose="020B0500000000000000"/>
                <a:cs typeface="Cordia New" panose="020B0304020202020204" pitchFamily="34" charset="-34"/>
              </a:rPr>
              <a:t>防</a:t>
            </a:r>
            <a:r>
              <a:rPr lang="zh-CN" altLang="en-US" sz="2000" kern="100" dirty="0">
                <a:solidFill>
                  <a:srgbClr val="FF0000"/>
                </a:solidFill>
                <a:latin typeface="Aptos" panose="020B0004020202020204" pitchFamily="34" charset="0"/>
                <a:ea typeface="思源黑体 CN Regular" panose="020B0500000000000000"/>
                <a:cs typeface="Cordia New" panose="020B0304020202020204" pitchFamily="34" charset="-34"/>
              </a:rPr>
              <a:t>震动标签</a:t>
            </a:r>
            <a:r>
              <a:rPr lang="zh-CN" altLang="en-US" kern="100" dirty="0">
                <a:latin typeface="Aptos" panose="020B0004020202020204" pitchFamily="34" charset="0"/>
                <a:ea typeface="思源黑体 CN Regular" panose="020B0500000000000000"/>
                <a:cs typeface="Cordia New" panose="020B0304020202020204" pitchFamily="34" charset="-34"/>
              </a:rPr>
              <a:t>。</a:t>
            </a:r>
            <a:endParaRPr lang="zh-CN" altLang="zh-CN" sz="1800" kern="100" dirty="0">
              <a:effectLst/>
              <a:latin typeface="Aptos" panose="020B0004020202020204" pitchFamily="34" charset="0"/>
              <a:ea typeface="思源黑体 CN Regular" panose="020B0500000000000000"/>
              <a:cs typeface="Cordia New" panose="020B0304020202020204" pitchFamily="34" charset="-34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8A701D9-D314-03E0-ECF5-ACB9505355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1208" y="1524000"/>
            <a:ext cx="2009775" cy="1905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4D24D16-F8E9-7F56-8938-8E338803BE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5720" y="1118178"/>
            <a:ext cx="1728192" cy="260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5722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127208" y="242282"/>
            <a:ext cx="396000" cy="360284"/>
            <a:chOff x="232710" y="254259"/>
            <a:chExt cx="396000" cy="360284"/>
          </a:xfrm>
        </p:grpSpPr>
        <p:sp>
          <p:nvSpPr>
            <p:cNvPr id="29" name="矩形 28"/>
            <p:cNvSpPr/>
            <p:nvPr/>
          </p:nvSpPr>
          <p:spPr>
            <a:xfrm>
              <a:off x="232710" y="254259"/>
              <a:ext cx="288000" cy="2880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376710" y="362543"/>
              <a:ext cx="252000" cy="252000"/>
            </a:xfrm>
            <a:prstGeom prst="rect">
              <a:avLst/>
            </a:prstGeom>
            <a:solidFill>
              <a:srgbClr val="C00000"/>
            </a:solidFill>
            <a:ln w="158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</p:grpSp>
      <p:sp>
        <p:nvSpPr>
          <p:cNvPr id="32" name="文本框 31"/>
          <p:cNvSpPr txBox="1"/>
          <p:nvPr/>
        </p:nvSpPr>
        <p:spPr>
          <a:xfrm>
            <a:off x="559208" y="36305"/>
            <a:ext cx="8064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Calibri" pitchFamily="34" charset="0"/>
              </a:rPr>
              <a:t>包装箱要求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Calibri" pitchFamily="34" charset="0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415208" y="574585"/>
            <a:ext cx="11772000" cy="0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/>
          <p:cNvSpPr/>
          <p:nvPr/>
        </p:nvSpPr>
        <p:spPr>
          <a:xfrm>
            <a:off x="3935760" y="594788"/>
            <a:ext cx="184731" cy="3139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F940ACE-0036-43AF-A9E7-FFF4D505AA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9706" y="674112"/>
            <a:ext cx="6854648" cy="3334134"/>
          </a:xfrm>
          <a:prstGeom prst="rect">
            <a:avLst/>
          </a:prstGeom>
        </p:spPr>
      </p:pic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C17F9DD3-17BF-05F9-7165-F1DF2A8894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3286024"/>
              </p:ext>
            </p:extLst>
          </p:nvPr>
        </p:nvGraphicFramePr>
        <p:xfrm>
          <a:off x="415208" y="4516497"/>
          <a:ext cx="11513441" cy="221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006">
                  <a:extLst>
                    <a:ext uri="{9D8B030D-6E8A-4147-A177-3AD203B41FA5}">
                      <a16:colId xmlns:a16="http://schemas.microsoft.com/office/drawing/2014/main" val="632456662"/>
                    </a:ext>
                  </a:extLst>
                </a:gridCol>
                <a:gridCol w="1760801">
                  <a:extLst>
                    <a:ext uri="{9D8B030D-6E8A-4147-A177-3AD203B41FA5}">
                      <a16:colId xmlns:a16="http://schemas.microsoft.com/office/drawing/2014/main" val="3898886658"/>
                    </a:ext>
                  </a:extLst>
                </a:gridCol>
                <a:gridCol w="4287168">
                  <a:extLst>
                    <a:ext uri="{9D8B030D-6E8A-4147-A177-3AD203B41FA5}">
                      <a16:colId xmlns:a16="http://schemas.microsoft.com/office/drawing/2014/main" val="2793208341"/>
                    </a:ext>
                  </a:extLst>
                </a:gridCol>
                <a:gridCol w="3383466">
                  <a:extLst>
                    <a:ext uri="{9D8B030D-6E8A-4147-A177-3AD203B41FA5}">
                      <a16:colId xmlns:a16="http://schemas.microsoft.com/office/drawing/2014/main" val="40140158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bg1"/>
                          </a:solidFill>
                          <a:ea typeface="思源黑体 CN Regular" panose="020B0500000000000000"/>
                        </a:rPr>
                        <a:t>名称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bg1"/>
                          </a:solidFill>
                          <a:ea typeface="思源黑体 CN Regular" panose="020B0500000000000000"/>
                        </a:rPr>
                        <a:t>规格（</a:t>
                      </a:r>
                      <a:r>
                        <a:rPr lang="en-US" altLang="zh-CN" dirty="0">
                          <a:solidFill>
                            <a:schemeClr val="bg1"/>
                          </a:solidFill>
                          <a:ea typeface="思源黑体 CN Regular" panose="020B0500000000000000"/>
                        </a:rPr>
                        <a:t>MM</a:t>
                      </a:r>
                      <a:r>
                        <a:rPr lang="zh-CN" altLang="en-US" dirty="0">
                          <a:solidFill>
                            <a:schemeClr val="bg1"/>
                          </a:solidFill>
                          <a:ea typeface="思源黑体 CN Regular" panose="020B0500000000000000"/>
                        </a:rPr>
                        <a:t>）</a:t>
                      </a:r>
                      <a:endParaRPr lang="en-US" altLang="zh-CN" dirty="0">
                        <a:solidFill>
                          <a:schemeClr val="bg1"/>
                        </a:solidFill>
                        <a:ea typeface="思源黑体 CN Regular" panose="020B050000000000000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bg1"/>
                          </a:solidFill>
                          <a:ea typeface="思源黑体 CN Regular" panose="020B0500000000000000"/>
                        </a:rPr>
                        <a:t>使用材质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bg1"/>
                          </a:solidFill>
                          <a:ea typeface="思源黑体 CN Regular" panose="020B0500000000000000"/>
                        </a:rPr>
                        <a:t>技术要求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1980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ea typeface="思源黑体 CN Regular" panose="020B0500000000000000"/>
                        </a:rPr>
                        <a:t>底板</a:t>
                      </a:r>
                      <a:endParaRPr lang="en-US" altLang="zh-CN" dirty="0">
                        <a:ea typeface="思源黑体 CN Regular" panose="020B050000000000000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ea typeface="思源黑体 CN Regular" panose="020B0500000000000000"/>
                        </a:rPr>
                        <a:t>15</a:t>
                      </a:r>
                      <a:endParaRPr lang="zh-CN" altLang="en-US" dirty="0">
                        <a:ea typeface="思源黑体 CN Regular" panose="020B050000000000000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ea typeface="思源黑体 CN Regular" panose="020B050000000000000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ea typeface="思源黑体 CN Regular" panose="020B0500000000000000"/>
                        </a:rPr>
                        <a:t>拼接不能见缝，厚度</a:t>
                      </a:r>
                      <a:r>
                        <a:rPr lang="en-US" altLang="zh-CN" dirty="0">
                          <a:ea typeface="思源黑体 CN Regular" panose="020B0500000000000000"/>
                        </a:rPr>
                        <a:t>±1mm</a:t>
                      </a:r>
                      <a:endParaRPr lang="zh-CN" altLang="en-US" dirty="0">
                        <a:ea typeface="思源黑体 CN Regular" panose="020B050000000000000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42823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ea typeface="思源黑体 CN Regular" panose="020B0500000000000000"/>
                        </a:rPr>
                        <a:t>枕木（垫方）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ea typeface="思源黑体 CN Regular" panose="020B0500000000000000"/>
                        </a:rPr>
                        <a:t>50-90</a:t>
                      </a:r>
                      <a:endParaRPr lang="zh-CN" altLang="en-US" dirty="0">
                        <a:ea typeface="思源黑体 CN Regular" panose="020B050000000000000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ea typeface="思源黑体 CN Regular" panose="020B050000000000000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ea typeface="思源黑体 CN Regular" panose="020B0500000000000000"/>
                        </a:rPr>
                        <a:t>间距要求≤</a:t>
                      </a:r>
                      <a:r>
                        <a:rPr lang="en-US" altLang="zh-CN" dirty="0">
                          <a:ea typeface="思源黑体 CN Regular" panose="020B0500000000000000"/>
                        </a:rPr>
                        <a:t>800</a:t>
                      </a:r>
                      <a:r>
                        <a:rPr lang="zh-CN" altLang="en-US" dirty="0">
                          <a:ea typeface="思源黑体 CN Regular" panose="020B0500000000000000"/>
                        </a:rPr>
                        <a:t>，含水率≤</a:t>
                      </a:r>
                      <a:r>
                        <a:rPr lang="en-US" altLang="zh-CN" dirty="0">
                          <a:ea typeface="思源黑体 CN Regular" panose="020B0500000000000000"/>
                        </a:rPr>
                        <a:t>25%</a:t>
                      </a:r>
                      <a:endParaRPr lang="zh-CN" altLang="en-US" dirty="0">
                        <a:ea typeface="思源黑体 CN Regular" panose="020B050000000000000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4356486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ea typeface="思源黑体 CN Regular" panose="020B0500000000000000"/>
                        </a:rPr>
                        <a:t>吊点槽钢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ea typeface="思源黑体 CN Regular" panose="020B0500000000000000"/>
                        </a:rPr>
                        <a:t>7</a:t>
                      </a:r>
                      <a:r>
                        <a:rPr lang="zh-CN" altLang="en-US" dirty="0">
                          <a:ea typeface="思源黑体 CN Regular" panose="020B0500000000000000"/>
                        </a:rPr>
                        <a:t>号槽钢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ea typeface="思源黑体 CN Regular" panose="020B050000000000000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ea typeface="思源黑体 CN Regular" panose="020B0500000000000000"/>
                        </a:rPr>
                        <a:t>每箱适配</a:t>
                      </a:r>
                      <a:r>
                        <a:rPr lang="en-US" altLang="zh-CN" dirty="0">
                          <a:ea typeface="思源黑体 CN Regular" panose="020B0500000000000000"/>
                        </a:rPr>
                        <a:t>4</a:t>
                      </a:r>
                      <a:r>
                        <a:rPr lang="zh-CN" altLang="en-US" dirty="0">
                          <a:ea typeface="思源黑体 CN Regular" panose="020B0500000000000000"/>
                        </a:rPr>
                        <a:t>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8140917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u="none" strike="noStrike" dirty="0">
                          <a:effectLst/>
                        </a:rPr>
                        <a:t>底座木条</a:t>
                      </a:r>
                      <a:endParaRPr lang="zh-CN" altLang="en-US" dirty="0">
                        <a:ea typeface="思源黑体 CN Regular" panose="020B050000000000000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ea typeface="思源黑体 CN Regular" panose="020B0500000000000000"/>
                        </a:rPr>
                        <a:t>80×180</a:t>
                      </a:r>
                      <a:endParaRPr lang="zh-CN" altLang="en-US" dirty="0">
                        <a:ea typeface="思源黑体 CN Regular" panose="020B050000000000000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ea typeface="思源黑体 CN Regular" panose="020B050000000000000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ea typeface="思源黑体 CN Regular" panose="020B0500000000000000"/>
                        </a:rPr>
                        <a:t>根据设备尺寸适配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55405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u="none" strike="noStrike" dirty="0">
                          <a:effectLst/>
                        </a:rPr>
                        <a:t> 端木</a:t>
                      </a:r>
                      <a:endParaRPr lang="zh-CN" altLang="en-US" dirty="0">
                        <a:ea typeface="思源黑体 CN Regular" panose="020B050000000000000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ea typeface="思源黑体 CN Regular" panose="020B0500000000000000"/>
                        </a:rPr>
                        <a:t>90×90</a:t>
                      </a:r>
                      <a:endParaRPr lang="zh-CN" altLang="en-US" dirty="0">
                        <a:ea typeface="思源黑体 CN Regular" panose="020B050000000000000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dirty="0">
                        <a:ea typeface="思源黑体 CN Regular" panose="020B050000000000000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ea typeface="思源黑体 CN Regular" panose="020B0500000000000000"/>
                        </a:rPr>
                        <a:t>每箱</a:t>
                      </a:r>
                      <a:r>
                        <a:rPr lang="en-US" altLang="zh-CN" dirty="0">
                          <a:ea typeface="思源黑体 CN Regular" panose="020B0500000000000000"/>
                        </a:rPr>
                        <a:t>2</a:t>
                      </a:r>
                      <a:r>
                        <a:rPr lang="zh-CN" altLang="en-US" dirty="0">
                          <a:ea typeface="思源黑体 CN Regular" panose="020B0500000000000000"/>
                        </a:rPr>
                        <a:t>根（木箱两端）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2832279"/>
                  </a:ext>
                </a:extLst>
              </a:tr>
            </a:tbl>
          </a:graphicData>
        </a:graphic>
      </p:graphicFrame>
      <p:sp>
        <p:nvSpPr>
          <p:cNvPr id="6" name="文本框 5">
            <a:extLst>
              <a:ext uri="{FF2B5EF4-FFF2-40B4-BE49-F238E27FC236}">
                <a16:creationId xmlns:a16="http://schemas.microsoft.com/office/drawing/2014/main" id="{ED73C8D8-363B-20E9-0ADC-DA162D11E57E}"/>
              </a:ext>
            </a:extLst>
          </p:cNvPr>
          <p:cNvSpPr txBox="1"/>
          <p:nvPr/>
        </p:nvSpPr>
        <p:spPr>
          <a:xfrm>
            <a:off x="2008058" y="4106421"/>
            <a:ext cx="8327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根据所需打包设备的尺寸、重量来进行分类，重量＞</a:t>
            </a:r>
            <a:r>
              <a:rPr lang="en-US" altLang="zh-CN" dirty="0"/>
              <a:t>3</a:t>
            </a:r>
            <a:r>
              <a:rPr lang="zh-CN" altLang="en-US" dirty="0"/>
              <a:t>吨以上的设备均采用此标准</a:t>
            </a:r>
          </a:p>
        </p:txBody>
      </p:sp>
    </p:spTree>
    <p:extLst>
      <p:ext uri="{BB962C8B-B14F-4D97-AF65-F5344CB8AC3E}">
        <p14:creationId xmlns:p14="http://schemas.microsoft.com/office/powerpoint/2010/main" val="4156466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127208" y="242282"/>
            <a:ext cx="396000" cy="360284"/>
            <a:chOff x="232710" y="254259"/>
            <a:chExt cx="396000" cy="360284"/>
          </a:xfrm>
        </p:grpSpPr>
        <p:sp>
          <p:nvSpPr>
            <p:cNvPr id="29" name="矩形 28"/>
            <p:cNvSpPr/>
            <p:nvPr/>
          </p:nvSpPr>
          <p:spPr>
            <a:xfrm>
              <a:off x="232710" y="254259"/>
              <a:ext cx="288000" cy="2880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376710" y="362543"/>
              <a:ext cx="252000" cy="252000"/>
            </a:xfrm>
            <a:prstGeom prst="rect">
              <a:avLst/>
            </a:prstGeom>
            <a:solidFill>
              <a:srgbClr val="C00000"/>
            </a:solidFill>
            <a:ln w="158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</p:grpSp>
      <p:sp>
        <p:nvSpPr>
          <p:cNvPr id="32" name="文本框 31"/>
          <p:cNvSpPr txBox="1"/>
          <p:nvPr/>
        </p:nvSpPr>
        <p:spPr>
          <a:xfrm>
            <a:off x="559208" y="36305"/>
            <a:ext cx="8064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Calibri" pitchFamily="34" charset="0"/>
              </a:rPr>
              <a:t>包装箱要求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Calibri" pitchFamily="34" charset="0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415208" y="574585"/>
            <a:ext cx="11772000" cy="0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/>
          <p:cNvSpPr/>
          <p:nvPr/>
        </p:nvSpPr>
        <p:spPr>
          <a:xfrm>
            <a:off x="3935760" y="594788"/>
            <a:ext cx="184731" cy="3139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C17F9DD3-17BF-05F9-7165-F1DF2A8894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419839"/>
              </p:ext>
            </p:extLst>
          </p:nvPr>
        </p:nvGraphicFramePr>
        <p:xfrm>
          <a:off x="415208" y="4805135"/>
          <a:ext cx="11513441" cy="1478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006">
                  <a:extLst>
                    <a:ext uri="{9D8B030D-6E8A-4147-A177-3AD203B41FA5}">
                      <a16:colId xmlns:a16="http://schemas.microsoft.com/office/drawing/2014/main" val="632456662"/>
                    </a:ext>
                  </a:extLst>
                </a:gridCol>
                <a:gridCol w="1760801">
                  <a:extLst>
                    <a:ext uri="{9D8B030D-6E8A-4147-A177-3AD203B41FA5}">
                      <a16:colId xmlns:a16="http://schemas.microsoft.com/office/drawing/2014/main" val="3898886658"/>
                    </a:ext>
                  </a:extLst>
                </a:gridCol>
                <a:gridCol w="4287168">
                  <a:extLst>
                    <a:ext uri="{9D8B030D-6E8A-4147-A177-3AD203B41FA5}">
                      <a16:colId xmlns:a16="http://schemas.microsoft.com/office/drawing/2014/main" val="2793208341"/>
                    </a:ext>
                  </a:extLst>
                </a:gridCol>
                <a:gridCol w="3383466">
                  <a:extLst>
                    <a:ext uri="{9D8B030D-6E8A-4147-A177-3AD203B41FA5}">
                      <a16:colId xmlns:a16="http://schemas.microsoft.com/office/drawing/2014/main" val="40140158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bg1"/>
                          </a:solidFill>
                          <a:ea typeface="思源黑体 CN Regular" panose="020B0500000000000000"/>
                        </a:rPr>
                        <a:t>名称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bg1"/>
                          </a:solidFill>
                          <a:ea typeface="思源黑体 CN Regular" panose="020B0500000000000000"/>
                        </a:rPr>
                        <a:t>规格（</a:t>
                      </a:r>
                      <a:r>
                        <a:rPr lang="en-US" altLang="zh-CN" dirty="0">
                          <a:solidFill>
                            <a:schemeClr val="bg1"/>
                          </a:solidFill>
                          <a:ea typeface="思源黑体 CN Regular" panose="020B0500000000000000"/>
                        </a:rPr>
                        <a:t>MM</a:t>
                      </a:r>
                      <a:r>
                        <a:rPr lang="zh-CN" altLang="en-US" dirty="0">
                          <a:solidFill>
                            <a:schemeClr val="bg1"/>
                          </a:solidFill>
                          <a:ea typeface="思源黑体 CN Regular" panose="020B0500000000000000"/>
                        </a:rPr>
                        <a:t>）</a:t>
                      </a:r>
                      <a:endParaRPr lang="en-US" altLang="zh-CN" dirty="0">
                        <a:solidFill>
                          <a:schemeClr val="bg1"/>
                        </a:solidFill>
                        <a:ea typeface="思源黑体 CN Regular" panose="020B050000000000000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bg1"/>
                          </a:solidFill>
                          <a:ea typeface="思源黑体 CN Regular" panose="020B0500000000000000"/>
                        </a:rPr>
                        <a:t>使用材质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bg1"/>
                          </a:solidFill>
                          <a:ea typeface="思源黑体 CN Regular" panose="020B0500000000000000"/>
                        </a:rPr>
                        <a:t>技术要求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1980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ea typeface="思源黑体 CN Regular" panose="020B0500000000000000"/>
                        </a:rPr>
                        <a:t>承重槽钢</a:t>
                      </a:r>
                      <a:endParaRPr lang="en-US" altLang="zh-CN" dirty="0">
                        <a:ea typeface="思源黑体 CN Regular" panose="020B050000000000000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ea typeface="思源黑体 CN Regular" panose="020B0500000000000000"/>
                        </a:rPr>
                        <a:t>80×43.5×5</a:t>
                      </a:r>
                      <a:endParaRPr lang="zh-CN" altLang="en-US" dirty="0">
                        <a:ea typeface="思源黑体 CN Regular" panose="020B050000000000000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ea typeface="思源黑体 CN Regular" panose="020B050000000000000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ea typeface="思源黑体 CN Regular" panose="020B0500000000000000"/>
                        </a:rPr>
                        <a:t>重量＞</a:t>
                      </a:r>
                      <a:r>
                        <a:rPr lang="en-US" altLang="zh-CN" dirty="0">
                          <a:ea typeface="思源黑体 CN Regular" panose="020B0500000000000000"/>
                        </a:rPr>
                        <a:t>3T</a:t>
                      </a:r>
                      <a:r>
                        <a:rPr lang="zh-CN" altLang="en-US" dirty="0">
                          <a:ea typeface="思源黑体 CN Regular" panose="020B0500000000000000"/>
                        </a:rPr>
                        <a:t>以上箱子，每箱四根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42823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ea typeface="思源黑体 CN Regular" panose="020B0500000000000000"/>
                        </a:rPr>
                        <a:t>支撑木方（第一层）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ea typeface="思源黑体 CN Regular" panose="020B0500000000000000"/>
                        </a:rPr>
                        <a:t>70×90</a:t>
                      </a:r>
                      <a:endParaRPr lang="zh-CN" altLang="en-US" dirty="0">
                        <a:ea typeface="思源黑体 CN Regular" panose="020B050000000000000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ea typeface="思源黑体 CN Regular" panose="020B050000000000000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ea typeface="思源黑体 CN Regular" panose="020B0500000000000000"/>
                        </a:rPr>
                        <a:t>间距要求≤</a:t>
                      </a:r>
                      <a:r>
                        <a:rPr lang="en-US" altLang="zh-CN" dirty="0">
                          <a:ea typeface="思源黑体 CN Regular" panose="020B0500000000000000"/>
                        </a:rPr>
                        <a:t>800</a:t>
                      </a:r>
                      <a:r>
                        <a:rPr lang="zh-CN" altLang="en-US" dirty="0">
                          <a:ea typeface="思源黑体 CN Regular" panose="020B0500000000000000"/>
                        </a:rPr>
                        <a:t>，含水率≤</a:t>
                      </a:r>
                      <a:r>
                        <a:rPr lang="en-US" altLang="zh-CN" dirty="0">
                          <a:ea typeface="思源黑体 CN Regular" panose="020B0500000000000000"/>
                        </a:rPr>
                        <a:t>25%</a:t>
                      </a:r>
                      <a:endParaRPr lang="zh-CN" altLang="en-US" dirty="0">
                        <a:ea typeface="思源黑体 CN Regular" panose="020B050000000000000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43564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ea typeface="思源黑体 CN Regular" panose="020B0500000000000000"/>
                        </a:rPr>
                        <a:t>支撑木方（承重方）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ea typeface="思源黑体 CN Regular" panose="020B0500000000000000"/>
                        </a:rPr>
                        <a:t>80×180</a:t>
                      </a:r>
                      <a:endParaRPr lang="zh-CN" altLang="en-US" dirty="0">
                        <a:ea typeface="思源黑体 CN Regular" panose="020B050000000000000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ea typeface="思源黑体 CN Regular" panose="020B050000000000000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ea typeface="思源黑体 CN Regular" panose="020B0500000000000000"/>
                        </a:rPr>
                        <a:t>间距要求≤</a:t>
                      </a:r>
                      <a:r>
                        <a:rPr lang="en-US" altLang="zh-CN" dirty="0">
                          <a:ea typeface="思源黑体 CN Regular" panose="020B0500000000000000"/>
                        </a:rPr>
                        <a:t>800</a:t>
                      </a:r>
                      <a:r>
                        <a:rPr lang="zh-CN" altLang="en-US" dirty="0">
                          <a:ea typeface="思源黑体 CN Regular" panose="020B0500000000000000"/>
                        </a:rPr>
                        <a:t>，含水率≤</a:t>
                      </a:r>
                      <a:r>
                        <a:rPr lang="en-US" altLang="zh-CN" dirty="0">
                          <a:ea typeface="思源黑体 CN Regular" panose="020B0500000000000000"/>
                        </a:rPr>
                        <a:t>25%</a:t>
                      </a:r>
                      <a:endParaRPr lang="zh-CN" altLang="en-US" dirty="0">
                        <a:ea typeface="思源黑体 CN Regular" panose="020B050000000000000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8140917"/>
                  </a:ext>
                </a:extLst>
              </a:tr>
            </a:tbl>
          </a:graphicData>
        </a:graphic>
      </p:graphicFrame>
      <p:sp>
        <p:nvSpPr>
          <p:cNvPr id="6" name="文本框 5">
            <a:extLst>
              <a:ext uri="{FF2B5EF4-FFF2-40B4-BE49-F238E27FC236}">
                <a16:creationId xmlns:a16="http://schemas.microsoft.com/office/drawing/2014/main" id="{ED73C8D8-363B-20E9-0ADC-DA162D11E57E}"/>
              </a:ext>
            </a:extLst>
          </p:cNvPr>
          <p:cNvSpPr txBox="1"/>
          <p:nvPr/>
        </p:nvSpPr>
        <p:spPr>
          <a:xfrm>
            <a:off x="1343472" y="4331207"/>
            <a:ext cx="10297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根据所需打包设备的尺寸、重量来进行分类，重量＞</a:t>
            </a:r>
            <a:r>
              <a:rPr lang="en-US" altLang="zh-CN" dirty="0"/>
              <a:t>3</a:t>
            </a:r>
            <a:r>
              <a:rPr lang="zh-CN" altLang="en-US" dirty="0"/>
              <a:t>吨以上的设备均采用称重槽钢，每箱</a:t>
            </a:r>
            <a:r>
              <a:rPr lang="en-US" altLang="zh-CN" dirty="0"/>
              <a:t>4</a:t>
            </a:r>
            <a:r>
              <a:rPr lang="zh-CN" altLang="en-US" dirty="0"/>
              <a:t>根。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7BD5D65-72E9-71CC-5CC8-056EF3DE01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3552" y="618888"/>
            <a:ext cx="7399746" cy="366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7107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127208" y="242282"/>
            <a:ext cx="396000" cy="360284"/>
            <a:chOff x="232710" y="254259"/>
            <a:chExt cx="396000" cy="360284"/>
          </a:xfrm>
        </p:grpSpPr>
        <p:sp>
          <p:nvSpPr>
            <p:cNvPr id="29" name="矩形 28"/>
            <p:cNvSpPr/>
            <p:nvPr/>
          </p:nvSpPr>
          <p:spPr>
            <a:xfrm>
              <a:off x="232710" y="254259"/>
              <a:ext cx="288000" cy="2880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376710" y="362543"/>
              <a:ext cx="252000" cy="252000"/>
            </a:xfrm>
            <a:prstGeom prst="rect">
              <a:avLst/>
            </a:prstGeom>
            <a:solidFill>
              <a:srgbClr val="C00000"/>
            </a:solidFill>
            <a:ln w="158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</p:grpSp>
      <p:sp>
        <p:nvSpPr>
          <p:cNvPr id="32" name="文本框 31"/>
          <p:cNvSpPr txBox="1"/>
          <p:nvPr/>
        </p:nvSpPr>
        <p:spPr>
          <a:xfrm>
            <a:off x="559208" y="36305"/>
            <a:ext cx="8064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Calibri" pitchFamily="34" charset="0"/>
              </a:rPr>
              <a:t>包装箱要求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Calibri" pitchFamily="34" charset="0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415208" y="574585"/>
            <a:ext cx="11772000" cy="0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/>
          <p:cNvSpPr/>
          <p:nvPr/>
        </p:nvSpPr>
        <p:spPr>
          <a:xfrm>
            <a:off x="3935760" y="594788"/>
            <a:ext cx="184731" cy="3139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C17F9DD3-17BF-05F9-7165-F1DF2A8894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0444759"/>
              </p:ext>
            </p:extLst>
          </p:nvPr>
        </p:nvGraphicFramePr>
        <p:xfrm>
          <a:off x="415208" y="4805134"/>
          <a:ext cx="11513441" cy="14782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006">
                  <a:extLst>
                    <a:ext uri="{9D8B030D-6E8A-4147-A177-3AD203B41FA5}">
                      <a16:colId xmlns:a16="http://schemas.microsoft.com/office/drawing/2014/main" val="632456662"/>
                    </a:ext>
                  </a:extLst>
                </a:gridCol>
                <a:gridCol w="1760801">
                  <a:extLst>
                    <a:ext uri="{9D8B030D-6E8A-4147-A177-3AD203B41FA5}">
                      <a16:colId xmlns:a16="http://schemas.microsoft.com/office/drawing/2014/main" val="3898886658"/>
                    </a:ext>
                  </a:extLst>
                </a:gridCol>
                <a:gridCol w="4287168">
                  <a:extLst>
                    <a:ext uri="{9D8B030D-6E8A-4147-A177-3AD203B41FA5}">
                      <a16:colId xmlns:a16="http://schemas.microsoft.com/office/drawing/2014/main" val="2793208341"/>
                    </a:ext>
                  </a:extLst>
                </a:gridCol>
                <a:gridCol w="3383466">
                  <a:extLst>
                    <a:ext uri="{9D8B030D-6E8A-4147-A177-3AD203B41FA5}">
                      <a16:colId xmlns:a16="http://schemas.microsoft.com/office/drawing/2014/main" val="4014015882"/>
                    </a:ext>
                  </a:extLst>
                </a:gridCol>
              </a:tblGrid>
              <a:tr h="492759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bg1"/>
                          </a:solidFill>
                          <a:ea typeface="思源黑体 CN Regular" panose="020B0500000000000000"/>
                        </a:rPr>
                        <a:t>名称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bg1"/>
                          </a:solidFill>
                          <a:ea typeface="思源黑体 CN Regular" panose="020B0500000000000000"/>
                        </a:rPr>
                        <a:t>规格（</a:t>
                      </a:r>
                      <a:r>
                        <a:rPr lang="en-US" altLang="zh-CN" dirty="0">
                          <a:solidFill>
                            <a:schemeClr val="bg1"/>
                          </a:solidFill>
                          <a:ea typeface="思源黑体 CN Regular" panose="020B0500000000000000"/>
                        </a:rPr>
                        <a:t>MM</a:t>
                      </a:r>
                      <a:r>
                        <a:rPr lang="zh-CN" altLang="en-US" dirty="0">
                          <a:solidFill>
                            <a:schemeClr val="bg1"/>
                          </a:solidFill>
                          <a:ea typeface="思源黑体 CN Regular" panose="020B0500000000000000"/>
                        </a:rPr>
                        <a:t>）</a:t>
                      </a:r>
                      <a:endParaRPr lang="en-US" altLang="zh-CN" dirty="0">
                        <a:solidFill>
                          <a:schemeClr val="bg1"/>
                        </a:solidFill>
                        <a:ea typeface="思源黑体 CN Regular" panose="020B050000000000000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bg1"/>
                          </a:solidFill>
                          <a:ea typeface="思源黑体 CN Regular" panose="020B0500000000000000"/>
                        </a:rPr>
                        <a:t>使用材质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bg1"/>
                          </a:solidFill>
                          <a:ea typeface="思源黑体 CN Regular" panose="020B0500000000000000"/>
                        </a:rPr>
                        <a:t>技术要求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198039"/>
                  </a:ext>
                </a:extLst>
              </a:tr>
              <a:tr h="492759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ea typeface="思源黑体 CN Regular" panose="020B0500000000000000"/>
                        </a:rPr>
                        <a:t>胶合板</a:t>
                      </a:r>
                      <a:endParaRPr lang="en-US" altLang="zh-CN" dirty="0">
                        <a:ea typeface="思源黑体 CN Regular" panose="020B050000000000000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ea typeface="思源黑体 CN Regular" panose="020B0500000000000000"/>
                        </a:rPr>
                        <a:t>10-12</a:t>
                      </a:r>
                      <a:endParaRPr lang="zh-CN" altLang="en-US" dirty="0">
                        <a:ea typeface="思源黑体 CN Regular" panose="020B050000000000000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ea typeface="思源黑体 CN Regular" panose="020B050000000000000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ea typeface="思源黑体 CN Regular" panose="020B0500000000000000"/>
                        </a:rPr>
                        <a:t>拼接不能见缝，厚度</a:t>
                      </a:r>
                      <a:r>
                        <a:rPr lang="en-US" altLang="zh-CN" dirty="0">
                          <a:ea typeface="思源黑体 CN Regular" panose="020B0500000000000000"/>
                        </a:rPr>
                        <a:t>±1mm</a:t>
                      </a:r>
                      <a:endParaRPr lang="zh-CN" altLang="en-US" dirty="0">
                        <a:ea typeface="思源黑体 CN Regular" panose="020B050000000000000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4282347"/>
                  </a:ext>
                </a:extLst>
              </a:tr>
              <a:tr h="492759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rgbClr val="FF0000"/>
                          </a:solidFill>
                          <a:ea typeface="思源黑体 CN Regular" panose="020B0500000000000000"/>
                        </a:rPr>
                        <a:t>加强筋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rgbClr val="FF0000"/>
                          </a:solidFill>
                          <a:ea typeface="思源黑体 CN Regular" panose="020B0500000000000000"/>
                        </a:rPr>
                        <a:t>40×90</a:t>
                      </a:r>
                      <a:endParaRPr lang="zh-CN" altLang="en-US" dirty="0">
                        <a:solidFill>
                          <a:srgbClr val="FF0000"/>
                        </a:solidFill>
                        <a:ea typeface="思源黑体 CN Regular" panose="020B050000000000000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rgbClr val="FF0000"/>
                        </a:solidFill>
                        <a:ea typeface="思源黑体 CN Regular" panose="020B050000000000000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rgbClr val="FF0000"/>
                          </a:solidFill>
                          <a:ea typeface="思源黑体 CN Regular" panose="020B0500000000000000"/>
                        </a:rPr>
                        <a:t>使用间隔距离≤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  <a:ea typeface="思源黑体 CN Regular" panose="020B0500000000000000"/>
                        </a:rPr>
                        <a:t>1120</a:t>
                      </a:r>
                      <a:endParaRPr lang="zh-CN" altLang="en-US" dirty="0">
                        <a:solidFill>
                          <a:srgbClr val="FF0000"/>
                        </a:solidFill>
                        <a:ea typeface="思源黑体 CN Regular" panose="020B050000000000000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4356486"/>
                  </a:ext>
                </a:extLst>
              </a:tr>
            </a:tbl>
          </a:graphicData>
        </a:graphic>
      </p:graphicFrame>
      <p:sp>
        <p:nvSpPr>
          <p:cNvPr id="2" name="文本框 1">
            <a:extLst>
              <a:ext uri="{FF2B5EF4-FFF2-40B4-BE49-F238E27FC236}">
                <a16:creationId xmlns:a16="http://schemas.microsoft.com/office/drawing/2014/main" id="{01356826-D295-BEEF-701F-6B5E48955873}"/>
              </a:ext>
            </a:extLst>
          </p:cNvPr>
          <p:cNvSpPr txBox="1"/>
          <p:nvPr/>
        </p:nvSpPr>
        <p:spPr>
          <a:xfrm>
            <a:off x="2008058" y="4302956"/>
            <a:ext cx="8327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根据所需打包设备的尺寸、重量来进行分类，重量＞</a:t>
            </a:r>
            <a:r>
              <a:rPr lang="en-US" altLang="zh-CN" dirty="0"/>
              <a:t>3</a:t>
            </a:r>
            <a:r>
              <a:rPr lang="zh-CN" altLang="en-US" dirty="0"/>
              <a:t>吨以上的设备均采用此标准</a:t>
            </a:r>
          </a:p>
        </p:txBody>
      </p:sp>
      <p:pic>
        <p:nvPicPr>
          <p:cNvPr id="18" name="IM 26">
            <a:extLst>
              <a:ext uri="{FF2B5EF4-FFF2-40B4-BE49-F238E27FC236}">
                <a16:creationId xmlns:a16="http://schemas.microsoft.com/office/drawing/2014/main" id="{AD2CBBD8-F986-DD69-903F-2F1C21ECA12D}"/>
              </a:ext>
            </a:extLst>
          </p:cNvPr>
          <p:cNvPicPr/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395466" y="974183"/>
            <a:ext cx="4450080" cy="2628900"/>
          </a:xfrm>
          <a:prstGeom prst="rect">
            <a:avLst/>
          </a:prstGeom>
        </p:spPr>
      </p:pic>
      <p:pic>
        <p:nvPicPr>
          <p:cNvPr id="19" name="IM 24">
            <a:extLst>
              <a:ext uri="{FF2B5EF4-FFF2-40B4-BE49-F238E27FC236}">
                <a16:creationId xmlns:a16="http://schemas.microsoft.com/office/drawing/2014/main" id="{E1A4757B-68F7-C4EF-B63C-0EBB23B42AC3}"/>
              </a:ext>
            </a:extLst>
          </p:cNvPr>
          <p:cNvPicPr/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008058" y="798605"/>
            <a:ext cx="2391410" cy="3477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0148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127208" y="242282"/>
            <a:ext cx="396000" cy="360284"/>
            <a:chOff x="232710" y="254259"/>
            <a:chExt cx="396000" cy="360284"/>
          </a:xfrm>
        </p:grpSpPr>
        <p:sp>
          <p:nvSpPr>
            <p:cNvPr id="29" name="矩形 28"/>
            <p:cNvSpPr/>
            <p:nvPr/>
          </p:nvSpPr>
          <p:spPr>
            <a:xfrm>
              <a:off x="232710" y="254259"/>
              <a:ext cx="288000" cy="2880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376710" y="362543"/>
              <a:ext cx="252000" cy="252000"/>
            </a:xfrm>
            <a:prstGeom prst="rect">
              <a:avLst/>
            </a:prstGeom>
            <a:solidFill>
              <a:srgbClr val="C00000"/>
            </a:solidFill>
            <a:ln w="158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</p:grpSp>
      <p:sp>
        <p:nvSpPr>
          <p:cNvPr id="32" name="文本框 31"/>
          <p:cNvSpPr txBox="1"/>
          <p:nvPr/>
        </p:nvSpPr>
        <p:spPr>
          <a:xfrm>
            <a:off x="559208" y="36305"/>
            <a:ext cx="8064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Calibri" pitchFamily="34" charset="0"/>
              </a:rPr>
              <a:t>包装箱要求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Calibri" pitchFamily="34" charset="0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415208" y="574585"/>
            <a:ext cx="11772000" cy="0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/>
          <p:cNvSpPr/>
          <p:nvPr/>
        </p:nvSpPr>
        <p:spPr>
          <a:xfrm>
            <a:off x="3935760" y="594788"/>
            <a:ext cx="184731" cy="3139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C17F9DD3-17BF-05F9-7165-F1DF2A8894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0015498"/>
              </p:ext>
            </p:extLst>
          </p:nvPr>
        </p:nvGraphicFramePr>
        <p:xfrm>
          <a:off x="415208" y="4805134"/>
          <a:ext cx="11513441" cy="16255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006">
                  <a:extLst>
                    <a:ext uri="{9D8B030D-6E8A-4147-A177-3AD203B41FA5}">
                      <a16:colId xmlns:a16="http://schemas.microsoft.com/office/drawing/2014/main" val="632456662"/>
                    </a:ext>
                  </a:extLst>
                </a:gridCol>
                <a:gridCol w="1760801">
                  <a:extLst>
                    <a:ext uri="{9D8B030D-6E8A-4147-A177-3AD203B41FA5}">
                      <a16:colId xmlns:a16="http://schemas.microsoft.com/office/drawing/2014/main" val="3898886658"/>
                    </a:ext>
                  </a:extLst>
                </a:gridCol>
                <a:gridCol w="4287168">
                  <a:extLst>
                    <a:ext uri="{9D8B030D-6E8A-4147-A177-3AD203B41FA5}">
                      <a16:colId xmlns:a16="http://schemas.microsoft.com/office/drawing/2014/main" val="2793208341"/>
                    </a:ext>
                  </a:extLst>
                </a:gridCol>
                <a:gridCol w="3383466">
                  <a:extLst>
                    <a:ext uri="{9D8B030D-6E8A-4147-A177-3AD203B41FA5}">
                      <a16:colId xmlns:a16="http://schemas.microsoft.com/office/drawing/2014/main" val="4014015882"/>
                    </a:ext>
                  </a:extLst>
                </a:gridCol>
              </a:tblGrid>
              <a:tr h="492759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bg1"/>
                          </a:solidFill>
                          <a:ea typeface="思源黑体 CN Regular" panose="020B0500000000000000"/>
                        </a:rPr>
                        <a:t>名称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bg1"/>
                          </a:solidFill>
                          <a:ea typeface="思源黑体 CN Regular" panose="020B0500000000000000"/>
                        </a:rPr>
                        <a:t>规格（</a:t>
                      </a:r>
                      <a:r>
                        <a:rPr lang="en-US" altLang="zh-CN" dirty="0">
                          <a:solidFill>
                            <a:schemeClr val="bg1"/>
                          </a:solidFill>
                          <a:ea typeface="思源黑体 CN Regular" panose="020B0500000000000000"/>
                        </a:rPr>
                        <a:t>MM</a:t>
                      </a:r>
                      <a:r>
                        <a:rPr lang="zh-CN" altLang="en-US" dirty="0">
                          <a:solidFill>
                            <a:schemeClr val="bg1"/>
                          </a:solidFill>
                          <a:ea typeface="思源黑体 CN Regular" panose="020B0500000000000000"/>
                        </a:rPr>
                        <a:t>）</a:t>
                      </a:r>
                      <a:endParaRPr lang="en-US" altLang="zh-CN" dirty="0">
                        <a:solidFill>
                          <a:schemeClr val="bg1"/>
                        </a:solidFill>
                        <a:ea typeface="思源黑体 CN Regular" panose="020B050000000000000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bg1"/>
                          </a:solidFill>
                          <a:ea typeface="思源黑体 CN Regular" panose="020B0500000000000000"/>
                        </a:rPr>
                        <a:t>使用材质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bg1"/>
                          </a:solidFill>
                          <a:ea typeface="思源黑体 CN Regular" panose="020B0500000000000000"/>
                        </a:rPr>
                        <a:t>技术要求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198039"/>
                  </a:ext>
                </a:extLst>
              </a:tr>
              <a:tr h="492759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顶盖胶合板</a:t>
                      </a:r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ea typeface="思源黑体 CN Regular" panose="020B0500000000000000"/>
                        </a:rPr>
                        <a:t>8-10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ea typeface="思源黑体 CN Regular" panose="020B050000000000000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ea typeface="思源黑体 CN Regular" panose="020B0500000000000000"/>
                        </a:rPr>
                        <a:t>拼接不能见缝，厚度</a:t>
                      </a:r>
                      <a:r>
                        <a:rPr lang="en-US" altLang="zh-CN" dirty="0">
                          <a:ea typeface="思源黑体 CN Regular" panose="020B0500000000000000"/>
                        </a:rPr>
                        <a:t>±1mm</a:t>
                      </a:r>
                      <a:endParaRPr lang="zh-CN" altLang="en-US" dirty="0">
                        <a:ea typeface="思源黑体 CN Regular" panose="020B050000000000000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4282347"/>
                  </a:ext>
                </a:extLst>
              </a:tr>
              <a:tr h="492759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ea typeface="思源黑体 CN Regular" panose="020B0500000000000000"/>
                        </a:rPr>
                        <a:t>顶部加强筋（方通支架）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ea typeface="思源黑体 CN Regular" panose="020B0500000000000000"/>
                        </a:rPr>
                        <a:t>40×60×2.5</a:t>
                      </a:r>
                      <a:endParaRPr lang="zh-CN" altLang="en-US" dirty="0">
                        <a:ea typeface="思源黑体 CN Regular" panose="020B050000000000000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ea typeface="思源黑体 CN Regular" panose="020B050000000000000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ea typeface="思源黑体 CN Regular" panose="020B0500000000000000"/>
                        </a:rPr>
                        <a:t>格局吊点位置均匀放置，使用间距≤</a:t>
                      </a:r>
                      <a:r>
                        <a:rPr lang="en-US" altLang="zh-CN" dirty="0">
                          <a:ea typeface="思源黑体 CN Regular" panose="020B0500000000000000"/>
                        </a:rPr>
                        <a:t>1000mm</a:t>
                      </a:r>
                      <a:endParaRPr lang="zh-CN" altLang="en-US" dirty="0">
                        <a:ea typeface="思源黑体 CN Regular" panose="020B050000000000000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4356486"/>
                  </a:ext>
                </a:extLst>
              </a:tr>
            </a:tbl>
          </a:graphicData>
        </a:graphic>
      </p:graphicFrame>
      <p:sp>
        <p:nvSpPr>
          <p:cNvPr id="2" name="文本框 1">
            <a:extLst>
              <a:ext uri="{FF2B5EF4-FFF2-40B4-BE49-F238E27FC236}">
                <a16:creationId xmlns:a16="http://schemas.microsoft.com/office/drawing/2014/main" id="{01356826-D295-BEEF-701F-6B5E48955873}"/>
              </a:ext>
            </a:extLst>
          </p:cNvPr>
          <p:cNvSpPr txBox="1"/>
          <p:nvPr/>
        </p:nvSpPr>
        <p:spPr>
          <a:xfrm>
            <a:off x="2008058" y="4302956"/>
            <a:ext cx="8327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根据所需打包设备的尺寸、重量来进行分类，重量＞</a:t>
            </a:r>
            <a:r>
              <a:rPr lang="en-US" altLang="zh-CN" dirty="0"/>
              <a:t>3</a:t>
            </a:r>
            <a:r>
              <a:rPr lang="zh-CN" altLang="en-US" dirty="0"/>
              <a:t>吨以上的设备均采用此标准</a:t>
            </a:r>
          </a:p>
        </p:txBody>
      </p:sp>
      <p:pic>
        <p:nvPicPr>
          <p:cNvPr id="3" name="IM 30">
            <a:extLst>
              <a:ext uri="{FF2B5EF4-FFF2-40B4-BE49-F238E27FC236}">
                <a16:creationId xmlns:a16="http://schemas.microsoft.com/office/drawing/2014/main" id="{DA6DE24D-1CB0-9E9C-B144-04BF66A3435D}"/>
              </a:ext>
            </a:extLst>
          </p:cNvPr>
          <p:cNvPicPr/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829877" y="1238786"/>
            <a:ext cx="6532245" cy="274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1332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127208" y="242282"/>
            <a:ext cx="396000" cy="360284"/>
            <a:chOff x="232710" y="254259"/>
            <a:chExt cx="396000" cy="360284"/>
          </a:xfrm>
        </p:grpSpPr>
        <p:sp>
          <p:nvSpPr>
            <p:cNvPr id="29" name="矩形 28"/>
            <p:cNvSpPr/>
            <p:nvPr/>
          </p:nvSpPr>
          <p:spPr>
            <a:xfrm>
              <a:off x="232710" y="254259"/>
              <a:ext cx="288000" cy="2880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376710" y="362543"/>
              <a:ext cx="252000" cy="252000"/>
            </a:xfrm>
            <a:prstGeom prst="rect">
              <a:avLst/>
            </a:prstGeom>
            <a:solidFill>
              <a:srgbClr val="C00000"/>
            </a:solidFill>
            <a:ln w="158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</p:grpSp>
      <p:sp>
        <p:nvSpPr>
          <p:cNvPr id="32" name="文本框 31"/>
          <p:cNvSpPr txBox="1"/>
          <p:nvPr/>
        </p:nvSpPr>
        <p:spPr>
          <a:xfrm>
            <a:off x="559208" y="36305"/>
            <a:ext cx="8064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Calibri" pitchFamily="34" charset="0"/>
              </a:rPr>
              <a:t>包装箱要求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Calibri" pitchFamily="34" charset="0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415208" y="574585"/>
            <a:ext cx="11772000" cy="0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/>
          <p:cNvSpPr/>
          <p:nvPr/>
        </p:nvSpPr>
        <p:spPr>
          <a:xfrm>
            <a:off x="3935760" y="594788"/>
            <a:ext cx="184731" cy="3139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508FD9A-1BDB-2FFA-D2A5-B86E9E7B06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7688" y="1124744"/>
            <a:ext cx="4752975" cy="3219450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45DDD8DE-9629-BF39-1401-43BA13FB3608}"/>
              </a:ext>
            </a:extLst>
          </p:cNvPr>
          <p:cNvSpPr/>
          <p:nvPr/>
        </p:nvSpPr>
        <p:spPr>
          <a:xfrm>
            <a:off x="4045223" y="1347674"/>
            <a:ext cx="411691" cy="313922"/>
          </a:xfrm>
          <a:prstGeom prst="ellipse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zh-CN" altLang="en-US" sz="1600" dirty="0" err="1">
              <a:solidFill>
                <a:schemeClr val="tx1"/>
              </a:solidFill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E7E2E92C-0283-0649-33CE-6632400DBF73}"/>
              </a:ext>
            </a:extLst>
          </p:cNvPr>
          <p:cNvSpPr/>
          <p:nvPr/>
        </p:nvSpPr>
        <p:spPr>
          <a:xfrm>
            <a:off x="4941160" y="1444113"/>
            <a:ext cx="411691" cy="313922"/>
          </a:xfrm>
          <a:prstGeom prst="ellipse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zh-CN" altLang="en-US" sz="1600" dirty="0" err="1">
              <a:solidFill>
                <a:schemeClr val="tx1"/>
              </a:solidFill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AE248847-13C8-426F-A441-A95B51DD2B40}"/>
              </a:ext>
            </a:extLst>
          </p:cNvPr>
          <p:cNvSpPr/>
          <p:nvPr/>
        </p:nvSpPr>
        <p:spPr>
          <a:xfrm>
            <a:off x="5822728" y="1564915"/>
            <a:ext cx="411691" cy="313922"/>
          </a:xfrm>
          <a:prstGeom prst="ellipse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zh-CN" altLang="en-US" sz="1600" dirty="0" err="1">
              <a:solidFill>
                <a:schemeClr val="tx1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81CF669-92CA-0CA4-65B0-2384620AD18C}"/>
              </a:ext>
            </a:extLst>
          </p:cNvPr>
          <p:cNvSpPr txBox="1"/>
          <p:nvPr/>
        </p:nvSpPr>
        <p:spPr>
          <a:xfrm>
            <a:off x="1019436" y="4869160"/>
            <a:ext cx="1015312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大于</a:t>
            </a:r>
            <a:r>
              <a:rPr lang="en-US" altLang="zh-CN" dirty="0"/>
              <a:t>3</a:t>
            </a:r>
            <a:r>
              <a:rPr lang="zh-CN" altLang="en-US" dirty="0"/>
              <a:t>吨的设备顶部需</a:t>
            </a:r>
            <a:r>
              <a:rPr lang="zh-CN" altLang="en-US" sz="2000" kern="100" dirty="0">
                <a:solidFill>
                  <a:srgbClr val="FF0000"/>
                </a:solidFill>
                <a:latin typeface="Aptos" panose="020B0004020202020204" pitchFamily="34" charset="0"/>
                <a:ea typeface="思源黑体 CN Regular" panose="020B0500000000000000"/>
                <a:cs typeface="Cordia New" panose="020B0304020202020204" pitchFamily="34" charset="-34"/>
              </a:rPr>
              <a:t>增加横梁木方</a:t>
            </a:r>
            <a:r>
              <a:rPr lang="zh-CN" altLang="en-US" dirty="0"/>
              <a:t>三根，避免在吊装过程中顶部盖板受力坍缩导致设备损坏！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规格要求：横截面</a:t>
            </a:r>
            <a:r>
              <a:rPr lang="en-US" altLang="zh-CN" dirty="0"/>
              <a:t>150×100mm</a:t>
            </a:r>
          </a:p>
          <a:p>
            <a:r>
              <a:rPr lang="en-US" altLang="zh-CN" dirty="0"/>
              <a:t>                   </a:t>
            </a:r>
            <a:r>
              <a:rPr lang="zh-CN" altLang="en-US" dirty="0"/>
              <a:t>长度根据每箱实际尺寸</a:t>
            </a:r>
          </a:p>
        </p:txBody>
      </p:sp>
    </p:spTree>
    <p:extLst>
      <p:ext uri="{BB962C8B-B14F-4D97-AF65-F5344CB8AC3E}">
        <p14:creationId xmlns:p14="http://schemas.microsoft.com/office/powerpoint/2010/main" val="242124961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1"/>
</p:tagLst>
</file>

<file path=ppt/theme/theme1.xml><?xml version="1.0" encoding="utf-8"?>
<a:theme xmlns:a="http://schemas.openxmlformats.org/drawingml/2006/main" name="Canadian_Solar-Powerpoint_Template">
  <a:themeElements>
    <a:clrScheme name="Benutzerdefiniert 54">
      <a:dk1>
        <a:sysClr val="windowText" lastClr="000000"/>
      </a:dk1>
      <a:lt1>
        <a:sysClr val="window" lastClr="FFFFFF"/>
      </a:lt1>
      <a:dk2>
        <a:srgbClr val="535655"/>
      </a:dk2>
      <a:lt2>
        <a:srgbClr val="CA0B0F"/>
      </a:lt2>
      <a:accent1>
        <a:srgbClr val="868887"/>
      </a:accent1>
      <a:accent2>
        <a:srgbClr val="A0A0A0"/>
      </a:accent2>
      <a:accent3>
        <a:srgbClr val="BEBEBE"/>
      </a:accent3>
      <a:accent4>
        <a:srgbClr val="D2D2D2"/>
      </a:accent4>
      <a:accent5>
        <a:srgbClr val="EAEAEA"/>
      </a:accent5>
      <a:accent6>
        <a:srgbClr val="CA0B0F"/>
      </a:accent6>
      <a:hlink>
        <a:srgbClr val="000000"/>
      </a:hlink>
      <a:folHlink>
        <a:srgbClr val="000000"/>
      </a:folHlink>
    </a:clrScheme>
    <a:fontScheme name="CandianSolar">
      <a:majorFont>
        <a:latin typeface="Noto Sans"/>
        <a:ea typeface=""/>
        <a:cs typeface=""/>
      </a:majorFont>
      <a:minorFont>
        <a:latin typeface="Noto Sans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9525">
          <a:noFill/>
        </a:ln>
      </a:spPr>
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110000"/>
          </a:lnSpc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1_Canadian_Solar-Powerpoint_Template">
  <a:themeElements>
    <a:clrScheme name="Benutzerdefiniert 54">
      <a:dk1>
        <a:sysClr val="windowText" lastClr="000000"/>
      </a:dk1>
      <a:lt1>
        <a:sysClr val="window" lastClr="FFFFFF"/>
      </a:lt1>
      <a:dk2>
        <a:srgbClr val="535655"/>
      </a:dk2>
      <a:lt2>
        <a:srgbClr val="CA0B0F"/>
      </a:lt2>
      <a:accent1>
        <a:srgbClr val="868887"/>
      </a:accent1>
      <a:accent2>
        <a:srgbClr val="A0A0A0"/>
      </a:accent2>
      <a:accent3>
        <a:srgbClr val="BEBEBE"/>
      </a:accent3>
      <a:accent4>
        <a:srgbClr val="D2D2D2"/>
      </a:accent4>
      <a:accent5>
        <a:srgbClr val="EAEAEA"/>
      </a:accent5>
      <a:accent6>
        <a:srgbClr val="CA0B0F"/>
      </a:accent6>
      <a:hlink>
        <a:srgbClr val="000000"/>
      </a:hlink>
      <a:folHlink>
        <a:srgbClr val="000000"/>
      </a:folHlink>
    </a:clrScheme>
    <a:fontScheme name="自定义 2">
      <a:majorFont>
        <a:latin typeface="Noto Sans"/>
        <a:ea typeface="思源黑体 CN Regular"/>
        <a:cs typeface=""/>
      </a:majorFont>
      <a:minorFont>
        <a:latin typeface="Noto Sans"/>
        <a:ea typeface="思源黑体 CN Regular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9525">
          <a:noFill/>
        </a:ln>
      </a:spPr>
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110000"/>
          </a:lnSpc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Larissa">
  <a:themeElements>
    <a:clrScheme name="CanadianSolar">
      <a:dk1>
        <a:sysClr val="windowText" lastClr="000000"/>
      </a:dk1>
      <a:lt1>
        <a:sysClr val="window" lastClr="FFFFFF"/>
      </a:lt1>
      <a:dk2>
        <a:srgbClr val="535655"/>
      </a:dk2>
      <a:lt2>
        <a:srgbClr val="CA0B0F"/>
      </a:lt2>
      <a:accent1>
        <a:srgbClr val="868887"/>
      </a:accent1>
      <a:accent2>
        <a:srgbClr val="A0A0A0"/>
      </a:accent2>
      <a:accent3>
        <a:srgbClr val="BEBEBE"/>
      </a:accent3>
      <a:accent4>
        <a:srgbClr val="D2D2D2"/>
      </a:accent4>
      <a:accent5>
        <a:srgbClr val="EAEAEA"/>
      </a:accent5>
      <a:accent6>
        <a:srgbClr val="CA0B0F"/>
      </a:accent6>
      <a:hlink>
        <a:srgbClr val="000000"/>
      </a:hlink>
      <a:folHlink>
        <a:srgbClr val="000000"/>
      </a:folHlink>
    </a:clrScheme>
    <a:fontScheme name="CandianSolar">
      <a:majorFont>
        <a:latin typeface="Noto Sans"/>
        <a:ea typeface=""/>
        <a:cs typeface=""/>
      </a:majorFont>
      <a:minorFont>
        <a:latin typeface="Noto Sans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">
  <a:themeElements>
    <a:clrScheme name="CanadianSolar">
      <a:dk1>
        <a:sysClr val="windowText" lastClr="000000"/>
      </a:dk1>
      <a:lt1>
        <a:sysClr val="window" lastClr="FFFFFF"/>
      </a:lt1>
      <a:dk2>
        <a:srgbClr val="535655"/>
      </a:dk2>
      <a:lt2>
        <a:srgbClr val="CA0B0F"/>
      </a:lt2>
      <a:accent1>
        <a:srgbClr val="868887"/>
      </a:accent1>
      <a:accent2>
        <a:srgbClr val="A0A0A0"/>
      </a:accent2>
      <a:accent3>
        <a:srgbClr val="BEBEBE"/>
      </a:accent3>
      <a:accent4>
        <a:srgbClr val="D2D2D2"/>
      </a:accent4>
      <a:accent5>
        <a:srgbClr val="EAEAEA"/>
      </a:accent5>
      <a:accent6>
        <a:srgbClr val="CA0B0F"/>
      </a:accent6>
      <a:hlink>
        <a:srgbClr val="000000"/>
      </a:hlink>
      <a:folHlink>
        <a:srgbClr val="000000"/>
      </a:folHlink>
    </a:clrScheme>
    <a:fontScheme name="CandianSolar">
      <a:majorFont>
        <a:latin typeface="Noto Sans"/>
        <a:ea typeface=""/>
        <a:cs typeface=""/>
      </a:majorFont>
      <a:minorFont>
        <a:latin typeface="Noto Sans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Canadian_Solar-Powerpoint_Template</Template>
  <TotalTime>36303</TotalTime>
  <Words>1041</Words>
  <Application>Microsoft Office PowerPoint</Application>
  <PresentationFormat>宽屏</PresentationFormat>
  <Paragraphs>179</Paragraphs>
  <Slides>14</Slides>
  <Notes>12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14</vt:i4>
      </vt:variant>
    </vt:vector>
  </HeadingPairs>
  <TitlesOfParts>
    <vt:vector size="23" baseType="lpstr">
      <vt:lpstr>Arial</vt:lpstr>
      <vt:lpstr>Noto Sans</vt:lpstr>
      <vt:lpstr>思源黑体 CN Regular</vt:lpstr>
      <vt:lpstr>Aptos</vt:lpstr>
      <vt:lpstr>Times New Roman</vt:lpstr>
      <vt:lpstr>微软雅黑</vt:lpstr>
      <vt:lpstr>Symbol</vt:lpstr>
      <vt:lpstr>Canadian_Solar-Powerpoint_Template</vt:lpstr>
      <vt:lpstr>1_Canadian_Solar-Powerpoint_Template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谢 谢!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HERE GOES THE  HEADLINE</dc:title>
  <dc:creator>Windows 用户</dc:creator>
  <dc:description>PowerPoint 2010</dc:description>
  <cp:lastModifiedBy>Tao He(何韬)</cp:lastModifiedBy>
  <cp:revision>2026</cp:revision>
  <dcterms:created xsi:type="dcterms:W3CDTF">2015-06-23T05:39:13Z</dcterms:created>
  <dcterms:modified xsi:type="dcterms:W3CDTF">2025-06-19T05:11:21Z</dcterms:modified>
</cp:coreProperties>
</file>