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701213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73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591" y="1122363"/>
            <a:ext cx="824603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2652" y="3602038"/>
            <a:ext cx="72759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039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836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2431" y="365125"/>
            <a:ext cx="209182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6959" y="365125"/>
            <a:ext cx="61542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357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03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906" y="1709740"/>
            <a:ext cx="83672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906" y="4589465"/>
            <a:ext cx="8367296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6958" y="1825625"/>
            <a:ext cx="412301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1239" y="1825625"/>
            <a:ext cx="412301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704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222" y="365127"/>
            <a:ext cx="8367296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8223" y="1681163"/>
            <a:ext cx="410406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8223" y="2505075"/>
            <a:ext cx="410406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1240" y="1681163"/>
            <a:ext cx="412427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1240" y="2505075"/>
            <a:ext cx="412427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447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398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714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222" y="457200"/>
            <a:ext cx="312889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4279" y="987427"/>
            <a:ext cx="4911239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8222" y="2057400"/>
            <a:ext cx="312889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983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222" y="457200"/>
            <a:ext cx="312889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24279" y="987427"/>
            <a:ext cx="491123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8222" y="2057400"/>
            <a:ext cx="312889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699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6959" y="365127"/>
            <a:ext cx="836729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6959" y="1825625"/>
            <a:ext cx="836729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6958" y="6356352"/>
            <a:ext cx="2182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BE31B-6C24-4C91-8B5C-3E2DB3B454BF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13527" y="6356352"/>
            <a:ext cx="3274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1482" y="6356352"/>
            <a:ext cx="2182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BBFA5-E829-43D4-B70F-D5B783F566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27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97012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4907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8129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0295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" y="0"/>
            <a:ext cx="96932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3884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4532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" y="0"/>
            <a:ext cx="96989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189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146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9282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49851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0387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" y="0"/>
            <a:ext cx="96932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2076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" y="0"/>
            <a:ext cx="96948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56926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82143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06338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8111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8053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733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67998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08442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6942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92113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0911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" y="0"/>
            <a:ext cx="96932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06941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22973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67043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38806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36018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74819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" y="0"/>
            <a:ext cx="96989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902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97012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646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" y="0"/>
            <a:ext cx="97059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7444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0381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1192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" y="0"/>
            <a:ext cx="96932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9763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9" y="0"/>
            <a:ext cx="97091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2289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_00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699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2599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2</cp:revision>
  <dcterms:created xsi:type="dcterms:W3CDTF">2025-08-13T03:04:14Z</dcterms:created>
  <dcterms:modified xsi:type="dcterms:W3CDTF">2025-08-13T03:06:46Z</dcterms:modified>
</cp:coreProperties>
</file>