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11" r:id="rId3"/>
    <p:sldId id="317" r:id="rId4"/>
    <p:sldId id="318" r:id="rId5"/>
    <p:sldId id="320" r:id="rId6"/>
    <p:sldId id="321" r:id="rId7"/>
    <p:sldId id="322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D7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1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5C592-2FB4-48A6-BCD4-E4AE12710397}" type="datetimeFigureOut">
              <a:rPr lang="zh-CN" altLang="en-US" smtClean="0"/>
              <a:t>2024/5/7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6AC49-A5D1-4622-9816-167D04DB908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247" y="284231"/>
            <a:ext cx="1828804" cy="6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08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8442386" y="6370428"/>
            <a:ext cx="309700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80" spc="300" dirty="0">
                <a:solidFill>
                  <a:schemeClr val="bg1"/>
                </a:solidFill>
                <a:latin typeface="Gotham" panose="02000604040000020004" pitchFamily="50" charset="0"/>
              </a:rPr>
              <a:t>1</a:t>
            </a:r>
            <a:endParaRPr lang="zh-CN" altLang="en-US" sz="1080" spc="300" dirty="0">
              <a:solidFill>
                <a:schemeClr val="bg1"/>
              </a:solidFill>
              <a:latin typeface="Gotham" panose="02000604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30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042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7247" y="284231"/>
            <a:ext cx="1828804" cy="6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7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308" y="90311"/>
            <a:ext cx="2468018" cy="107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1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255" y="2837685"/>
            <a:ext cx="8784971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芜湖美智空调餐厅招标</a:t>
            </a:r>
            <a:endParaRPr lang="en-US" altLang="zh-CN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6800" y="4536831"/>
            <a:ext cx="2954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——XX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餐饮公司</a:t>
            </a:r>
          </a:p>
        </p:txBody>
      </p:sp>
    </p:spTree>
    <p:extLst>
      <p:ext uri="{BB962C8B-B14F-4D97-AF65-F5344CB8AC3E}">
        <p14:creationId xmlns:p14="http://schemas.microsoft.com/office/powerpoint/2010/main" val="199433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954" y="527538"/>
            <a:ext cx="270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一、企业资质证明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16" y="1163488"/>
            <a:ext cx="6693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企业营业执照、法人、税务登记证、餐饮服务经营许可证等</a:t>
            </a:r>
          </a:p>
        </p:txBody>
      </p:sp>
    </p:spTree>
    <p:extLst>
      <p:ext uri="{BB962C8B-B14F-4D97-AF65-F5344CB8AC3E}">
        <p14:creationId xmlns:p14="http://schemas.microsoft.com/office/powerpoint/2010/main" val="420244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954" y="527538"/>
            <a:ext cx="6178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二、餐饮项目合同汇总表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证明材料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16" y="992106"/>
            <a:ext cx="72096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公司近三年经营业绩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、合作商不少于三家（提供合作合同主要页面）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、提供服务餐厅的现场照片（使用水印相机拍摄、注明拍摄时间）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582176"/>
              </p:ext>
            </p:extLst>
          </p:nvPr>
        </p:nvGraphicFramePr>
        <p:xfrm>
          <a:off x="363417" y="1934306"/>
          <a:ext cx="8417168" cy="4079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07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96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0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7911">
                  <a:extLst>
                    <a:ext uri="{9D8B030D-6E8A-4147-A177-3AD203B41FA5}">
                      <a16:colId xmlns:a16="http://schemas.microsoft.com/office/drawing/2014/main" val="2019062300"/>
                    </a:ext>
                  </a:extLst>
                </a:gridCol>
                <a:gridCol w="8557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28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服务单位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餐厅地址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合同期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日供餐人数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餐品种类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现场照片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现场对接人</a:t>
                      </a:r>
                      <a:r>
                        <a:rPr lang="en-US" altLang="zh-CN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手机号码</a:t>
                      </a:r>
                    </a:p>
                    <a:p>
                      <a:pPr algn="ctr"/>
                      <a:endParaRPr lang="zh-CN" alt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合同主要页面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31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75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954" y="527539"/>
            <a:ext cx="733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三、公司资质认证情况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相关获奖证书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16" y="1163488"/>
            <a:ext cx="6693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如食品安全管理体系认证、职业健康管理认证等</a:t>
            </a:r>
          </a:p>
        </p:txBody>
      </p:sp>
    </p:spTree>
    <p:extLst>
      <p:ext uri="{BB962C8B-B14F-4D97-AF65-F5344CB8AC3E}">
        <p14:creationId xmlns:p14="http://schemas.microsoft.com/office/powerpoint/2010/main" val="43175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954" y="527539"/>
            <a:ext cx="733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四、拟派驻厂经理介绍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相关职业技术证书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16" y="1163488"/>
            <a:ext cx="6693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拟派驻管理人员、厨师相关介绍以及相关职业技术证书等</a:t>
            </a:r>
          </a:p>
        </p:txBody>
      </p:sp>
    </p:spTree>
    <p:extLst>
      <p:ext uri="{BB962C8B-B14F-4D97-AF65-F5344CB8AC3E}">
        <p14:creationId xmlns:p14="http://schemas.microsoft.com/office/powerpoint/2010/main" val="330576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954" y="527539"/>
            <a:ext cx="733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五、公司介绍（餐厅现有管理文件为主）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16" y="1163488"/>
            <a:ext cx="6693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如服务标准及经营方案、投诉处理、后堂卫生标准、员工激励标准等，公司特色管理、工作人员年龄结构以及服务模式介绍等。</a:t>
            </a:r>
          </a:p>
        </p:txBody>
      </p:sp>
    </p:spTree>
    <p:extLst>
      <p:ext uri="{BB962C8B-B14F-4D97-AF65-F5344CB8AC3E}">
        <p14:creationId xmlns:p14="http://schemas.microsoft.com/office/powerpoint/2010/main" val="353811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954" y="527539"/>
            <a:ext cx="7338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六、能给我司带来哪些入驻品牌餐线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816" y="1163488"/>
            <a:ext cx="6693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如老乡鸡、小高米线、大娘水饺、蜜雪冰城、杨国福麻辣烫等</a:t>
            </a:r>
            <a:b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960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16117</TotalTime>
  <Words>228</Words>
  <Application>Microsoft Office PowerPoint</Application>
  <PresentationFormat>全屏显示(4:3)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2" baseType="lpstr">
      <vt:lpstr>Gotham</vt:lpstr>
      <vt:lpstr>微软雅黑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东道品牌创意集团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信息管理部</dc:creator>
  <cp:lastModifiedBy>MIDEA</cp:lastModifiedBy>
  <cp:revision>961</cp:revision>
  <dcterms:created xsi:type="dcterms:W3CDTF">2017-11-07T02:24:27Z</dcterms:created>
  <dcterms:modified xsi:type="dcterms:W3CDTF">2024-05-07T06:46:25Z</dcterms:modified>
</cp:coreProperties>
</file>